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8" r:id="rId6"/>
    <p:sldId id="269" r:id="rId7"/>
    <p:sldId id="272" r:id="rId8"/>
    <p:sldId id="260" r:id="rId9"/>
    <p:sldId id="261" r:id="rId10"/>
    <p:sldId id="270" r:id="rId11"/>
    <p:sldId id="273" r:id="rId12"/>
    <p:sldId id="262" r:id="rId13"/>
    <p:sldId id="264" r:id="rId14"/>
    <p:sldId id="275" r:id="rId15"/>
  </p:sldIdLst>
  <p:sldSz cx="12192000" cy="6858000"/>
  <p:notesSz cx="6705600" cy="8991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nie, Deborah (Van Hollen)" initials="HD(H" lastIdx="22" clrIdx="0">
    <p:extLst>
      <p:ext uri="{19B8F6BF-5375-455C-9EA6-DF929625EA0E}">
        <p15:presenceInfo xmlns:p15="http://schemas.microsoft.com/office/powerpoint/2012/main" userId="S-1-5-21-2082115662-2362019-2126132042-1400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3214"/>
    <a:srgbClr val="9E3616"/>
    <a:srgbClr val="7897C4"/>
    <a:srgbClr val="5871A2"/>
    <a:srgbClr val="627AAA"/>
    <a:srgbClr val="6F85B1"/>
    <a:srgbClr val="722710"/>
    <a:srgbClr val="ADBAD3"/>
    <a:srgbClr val="BFCADF"/>
    <a:srgbClr val="BDC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6" autoAdjust="0"/>
    <p:restoredTop sz="84125" autoAdjust="0"/>
  </p:normalViewPr>
  <p:slideViewPr>
    <p:cSldViewPr snapToGrid="0">
      <p:cViewPr varScale="1">
        <p:scale>
          <a:sx n="90" d="100"/>
          <a:sy n="90" d="100"/>
        </p:scale>
        <p:origin x="252"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6.xml.rels><?xml version="1.0" encoding="UTF-8" standalone="yes"?>
<Relationships xmlns="http://schemas.openxmlformats.org/package/2006/relationships"><Relationship Id="rId3" Type="http://schemas.openxmlformats.org/officeDocument/2006/relationships/hyperlink" Target="https://www.vanhollen.senate.gov/investing-in-md/community-funding-projects-secured" TargetMode="External"/><Relationship Id="rId2" Type="http://schemas.openxmlformats.org/officeDocument/2006/relationships/hyperlink" Target="https://www.cardin.senate.gov/fiscal-year-2023-funded-earmarks/" TargetMode="External"/><Relationship Id="rId1" Type="http://schemas.openxmlformats.org/officeDocument/2006/relationships/hyperlink" Target="https://www.cardin.senate.gov/fiscal-year-2022-funded-earmarks/" TargetMode="External"/><Relationship Id="rId4" Type="http://schemas.openxmlformats.org/officeDocument/2006/relationships/hyperlink" Target="https://www.vanhollen.senate.gov/fy23-community-funding-projects-secured" TargetMode="External"/></Relationships>
</file>

<file path=ppt/diagrams/_rels/data8.xml.rels><?xml version="1.0" encoding="UTF-8" standalone="yes"?>
<Relationships xmlns="http://schemas.openxmlformats.org/package/2006/relationships"><Relationship Id="rId1" Type="http://schemas.openxmlformats.org/officeDocument/2006/relationships/image" Target="../media/image3.jpg"/></Relationships>
</file>

<file path=ppt/diagrams/_rels/data9.xml.rels><?xml version="1.0" encoding="UTF-8" standalone="yes"?>
<Relationships xmlns="http://schemas.openxmlformats.org/package/2006/relationships"><Relationship Id="rId1" Type="http://schemas.openxmlformats.org/officeDocument/2006/relationships/image" Target="../media/image3.jpg"/></Relationships>
</file>

<file path=ppt/diagrams/_rels/drawing6.xml.rels><?xml version="1.0" encoding="UTF-8" standalone="yes"?>
<Relationships xmlns="http://schemas.openxmlformats.org/package/2006/relationships"><Relationship Id="rId3" Type="http://schemas.openxmlformats.org/officeDocument/2006/relationships/hyperlink" Target="https://www.vanhollen.senate.gov/investing-in-md/community-funding-projects-secured" TargetMode="External"/><Relationship Id="rId2" Type="http://schemas.openxmlformats.org/officeDocument/2006/relationships/hyperlink" Target="https://www.cardin.senate.gov/fiscal-year-2023-funded-earmarks/" TargetMode="External"/><Relationship Id="rId1" Type="http://schemas.openxmlformats.org/officeDocument/2006/relationships/hyperlink" Target="https://www.cardin.senate.gov/fiscal-year-2022-funded-earmarks/" TargetMode="External"/><Relationship Id="rId4" Type="http://schemas.openxmlformats.org/officeDocument/2006/relationships/hyperlink" Target="https://www.vanhollen.senate.gov/fy23-community-funding-projects-secured" TargetMode="Externa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DD8C5-C1C5-4824-AFB1-ACCBF6740579}" type="doc">
      <dgm:prSet loTypeId="urn:microsoft.com/office/officeart/2005/8/layout/hList9" loCatId="list" qsTypeId="urn:microsoft.com/office/officeart/2005/8/quickstyle/simple1" qsCatId="simple" csTypeId="urn:microsoft.com/office/officeart/2005/8/colors/accent2_4" csCatId="accent2" phldr="1"/>
      <dgm:spPr/>
      <dgm:t>
        <a:bodyPr/>
        <a:lstStyle/>
        <a:p>
          <a:endParaRPr lang="en-US"/>
        </a:p>
      </dgm:t>
    </dgm:pt>
    <dgm:pt modelId="{DBE94C00-745B-4629-98E1-940330468D58}">
      <dgm:prSet phldrT="[Text]"/>
      <dgm:spPr/>
      <dgm:t>
        <a:bodyPr/>
        <a:lstStyle/>
        <a:p>
          <a:pPr algn="ctr"/>
          <a:r>
            <a:rPr lang="en-US" dirty="0"/>
            <a:t>Colloquial Term</a:t>
          </a:r>
        </a:p>
      </dgm:t>
    </dgm:pt>
    <dgm:pt modelId="{9FF947E1-6125-4734-AE68-EF147EF0AD81}" type="parTrans" cxnId="{C4733C2B-EBC6-4C22-A0D5-EBE00C244DC8}">
      <dgm:prSet/>
      <dgm:spPr/>
      <dgm:t>
        <a:bodyPr/>
        <a:lstStyle/>
        <a:p>
          <a:pPr algn="ctr"/>
          <a:endParaRPr lang="en-US"/>
        </a:p>
      </dgm:t>
    </dgm:pt>
    <dgm:pt modelId="{463B32AD-018C-4DE3-B0AF-7103FA3E309A}" type="sibTrans" cxnId="{C4733C2B-EBC6-4C22-A0D5-EBE00C244DC8}">
      <dgm:prSet/>
      <dgm:spPr/>
      <dgm:t>
        <a:bodyPr/>
        <a:lstStyle/>
        <a:p>
          <a:pPr algn="ctr"/>
          <a:endParaRPr lang="en-US"/>
        </a:p>
      </dgm:t>
    </dgm:pt>
    <dgm:pt modelId="{44DC3713-4B39-458B-A929-E3D889C7F842}">
      <dgm:prSet phldrT="[Text]"/>
      <dgm:spPr/>
      <dgm:t>
        <a:bodyPr/>
        <a:lstStyle/>
        <a:p>
          <a:pPr algn="ctr"/>
          <a:r>
            <a:rPr lang="en-US" dirty="0"/>
            <a:t>Congressionally Directed Spending (CDS)</a:t>
          </a:r>
        </a:p>
      </dgm:t>
    </dgm:pt>
    <dgm:pt modelId="{86576976-6B2D-46C3-B410-0EE46D70BC22}" type="parTrans" cxnId="{D82154F3-6DD8-4A06-B20B-C64E495E0CFB}">
      <dgm:prSet/>
      <dgm:spPr/>
      <dgm:t>
        <a:bodyPr/>
        <a:lstStyle/>
        <a:p>
          <a:pPr algn="ctr"/>
          <a:endParaRPr lang="en-US"/>
        </a:p>
      </dgm:t>
    </dgm:pt>
    <dgm:pt modelId="{98C9AFC7-C39F-4703-8FDB-940C765FD575}" type="sibTrans" cxnId="{D82154F3-6DD8-4A06-B20B-C64E495E0CFB}">
      <dgm:prSet/>
      <dgm:spPr/>
      <dgm:t>
        <a:bodyPr/>
        <a:lstStyle/>
        <a:p>
          <a:pPr algn="ctr"/>
          <a:endParaRPr lang="en-US"/>
        </a:p>
      </dgm:t>
    </dgm:pt>
    <dgm:pt modelId="{938F3624-D7D0-419C-80D9-D01A31F2E22E}">
      <dgm:prSet phldrT="[Text]"/>
      <dgm:spPr/>
      <dgm:t>
        <a:bodyPr/>
        <a:lstStyle/>
        <a:p>
          <a:pPr algn="ctr"/>
          <a:r>
            <a:rPr lang="en-US" dirty="0"/>
            <a:t>Community Project Funding (CPF)</a:t>
          </a:r>
        </a:p>
      </dgm:t>
    </dgm:pt>
    <dgm:pt modelId="{BA8C1486-B671-4097-91BA-948EE0377D8B}" type="parTrans" cxnId="{845794FF-316D-49DC-8C93-986B6236BBA8}">
      <dgm:prSet/>
      <dgm:spPr/>
      <dgm:t>
        <a:bodyPr/>
        <a:lstStyle/>
        <a:p>
          <a:pPr algn="ctr"/>
          <a:endParaRPr lang="en-US"/>
        </a:p>
      </dgm:t>
    </dgm:pt>
    <dgm:pt modelId="{25E105A3-C928-4A5B-9D91-A1383C661D3B}" type="sibTrans" cxnId="{845794FF-316D-49DC-8C93-986B6236BBA8}">
      <dgm:prSet/>
      <dgm:spPr/>
      <dgm:t>
        <a:bodyPr/>
        <a:lstStyle/>
        <a:p>
          <a:pPr algn="ctr"/>
          <a:endParaRPr lang="en-US"/>
        </a:p>
      </dgm:t>
    </dgm:pt>
    <dgm:pt modelId="{2420279A-5567-4E75-86EC-4942AB051881}">
      <dgm:prSet/>
      <dgm:spPr/>
      <dgm:t>
        <a:bodyPr/>
        <a:lstStyle/>
        <a:p>
          <a:pPr algn="ctr"/>
          <a:r>
            <a:rPr lang="en-US" dirty="0"/>
            <a:t>Earmark</a:t>
          </a:r>
        </a:p>
      </dgm:t>
    </dgm:pt>
    <dgm:pt modelId="{8EAF9963-E679-47AB-AC84-CF86150AB38D}" type="parTrans" cxnId="{97783631-1504-47BF-AF7C-D30AC5DD0763}">
      <dgm:prSet/>
      <dgm:spPr/>
      <dgm:t>
        <a:bodyPr/>
        <a:lstStyle/>
        <a:p>
          <a:pPr algn="ctr"/>
          <a:endParaRPr lang="en-US"/>
        </a:p>
      </dgm:t>
    </dgm:pt>
    <dgm:pt modelId="{CCA6CA0F-5160-40CA-ABD2-E1CF8EAF9740}" type="sibTrans" cxnId="{97783631-1504-47BF-AF7C-D30AC5DD0763}">
      <dgm:prSet/>
      <dgm:spPr/>
      <dgm:t>
        <a:bodyPr/>
        <a:lstStyle/>
        <a:p>
          <a:pPr algn="ctr"/>
          <a:endParaRPr lang="en-US"/>
        </a:p>
      </dgm:t>
    </dgm:pt>
    <dgm:pt modelId="{FDB37EF8-5EEF-42E2-8175-D9394387A44C}">
      <dgm:prSet phldrT="[Text]"/>
      <dgm:spPr>
        <a:solidFill>
          <a:srgbClr val="5871A2"/>
        </a:solidFill>
      </dgm:spPr>
      <dgm:t>
        <a:bodyPr/>
        <a:lstStyle/>
        <a:p>
          <a:pPr algn="ctr"/>
          <a:r>
            <a:rPr lang="en-US" dirty="0"/>
            <a:t>Senate Term</a:t>
          </a:r>
        </a:p>
      </dgm:t>
    </dgm:pt>
    <dgm:pt modelId="{BD3A9666-D03D-4EE3-B427-5D1C562181D5}" type="parTrans" cxnId="{F736BA03-52A6-491B-9078-64E3BF7F7574}">
      <dgm:prSet/>
      <dgm:spPr/>
      <dgm:t>
        <a:bodyPr/>
        <a:lstStyle/>
        <a:p>
          <a:pPr algn="ctr"/>
          <a:endParaRPr lang="en-US"/>
        </a:p>
      </dgm:t>
    </dgm:pt>
    <dgm:pt modelId="{7C742FF7-7F50-4718-9C51-BB6A776F5425}" type="sibTrans" cxnId="{F736BA03-52A6-491B-9078-64E3BF7F7574}">
      <dgm:prSet/>
      <dgm:spPr/>
      <dgm:t>
        <a:bodyPr/>
        <a:lstStyle/>
        <a:p>
          <a:pPr algn="ctr"/>
          <a:endParaRPr lang="en-US"/>
        </a:p>
      </dgm:t>
    </dgm:pt>
    <dgm:pt modelId="{54A117CC-7EBE-4823-9872-D3F6444AB76B}">
      <dgm:prSet phldrT="[Text]"/>
      <dgm:spPr/>
      <dgm:t>
        <a:bodyPr/>
        <a:lstStyle/>
        <a:p>
          <a:pPr algn="ctr"/>
          <a:r>
            <a:rPr lang="en-US" dirty="0"/>
            <a:t>House Term</a:t>
          </a:r>
        </a:p>
      </dgm:t>
    </dgm:pt>
    <dgm:pt modelId="{E64356F5-946C-42F5-A4A0-00423E6B4EC6}" type="parTrans" cxnId="{0B59C93E-866B-496F-9BCE-C6BFBAAA7AED}">
      <dgm:prSet/>
      <dgm:spPr/>
      <dgm:t>
        <a:bodyPr/>
        <a:lstStyle/>
        <a:p>
          <a:pPr algn="ctr"/>
          <a:endParaRPr lang="en-US"/>
        </a:p>
      </dgm:t>
    </dgm:pt>
    <dgm:pt modelId="{00D1E84E-6796-4081-BD05-68971FE8DC3C}" type="sibTrans" cxnId="{0B59C93E-866B-496F-9BCE-C6BFBAAA7AED}">
      <dgm:prSet/>
      <dgm:spPr/>
      <dgm:t>
        <a:bodyPr/>
        <a:lstStyle/>
        <a:p>
          <a:pPr algn="ctr"/>
          <a:endParaRPr lang="en-US"/>
        </a:p>
      </dgm:t>
    </dgm:pt>
    <dgm:pt modelId="{B2F9ED84-CD12-4CE1-B578-0A8267B9CBB4}" type="pres">
      <dgm:prSet presAssocID="{303DD8C5-C1C5-4824-AFB1-ACCBF6740579}" presName="list" presStyleCnt="0">
        <dgm:presLayoutVars>
          <dgm:dir/>
          <dgm:animLvl val="lvl"/>
        </dgm:presLayoutVars>
      </dgm:prSet>
      <dgm:spPr/>
    </dgm:pt>
    <dgm:pt modelId="{B9035582-48F6-4588-B849-32BB17764B3A}" type="pres">
      <dgm:prSet presAssocID="{DBE94C00-745B-4629-98E1-940330468D58}" presName="posSpace" presStyleCnt="0"/>
      <dgm:spPr/>
    </dgm:pt>
    <dgm:pt modelId="{21A48093-25B2-42A6-B46F-DD203972EE87}" type="pres">
      <dgm:prSet presAssocID="{DBE94C00-745B-4629-98E1-940330468D58}" presName="vertFlow" presStyleCnt="0"/>
      <dgm:spPr/>
    </dgm:pt>
    <dgm:pt modelId="{84A9827B-92E7-431A-9359-960AA77BAFD1}" type="pres">
      <dgm:prSet presAssocID="{DBE94C00-745B-4629-98E1-940330468D58}" presName="topSpace" presStyleCnt="0"/>
      <dgm:spPr/>
    </dgm:pt>
    <dgm:pt modelId="{FB9E8A24-0EC4-4384-9E1F-E169C16C60BA}" type="pres">
      <dgm:prSet presAssocID="{DBE94C00-745B-4629-98E1-940330468D58}" presName="firstComp" presStyleCnt="0"/>
      <dgm:spPr/>
    </dgm:pt>
    <dgm:pt modelId="{AE94DEA3-34A4-4F4B-99B8-52FCB0DE0010}" type="pres">
      <dgm:prSet presAssocID="{DBE94C00-745B-4629-98E1-940330468D58}" presName="firstChild" presStyleLbl="bgAccFollowNode1" presStyleIdx="0" presStyleCnt="3"/>
      <dgm:spPr>
        <a:prstGeom prst="roundRect">
          <a:avLst/>
        </a:prstGeom>
      </dgm:spPr>
    </dgm:pt>
    <dgm:pt modelId="{E7CA08A3-3256-4D79-940B-B553B4C241F2}" type="pres">
      <dgm:prSet presAssocID="{DBE94C00-745B-4629-98E1-940330468D58}" presName="firstChildTx" presStyleLbl="bgAccFollowNode1" presStyleIdx="0" presStyleCnt="3">
        <dgm:presLayoutVars>
          <dgm:bulletEnabled val="1"/>
        </dgm:presLayoutVars>
      </dgm:prSet>
      <dgm:spPr/>
    </dgm:pt>
    <dgm:pt modelId="{FAB2FB50-86BA-4378-928B-0B2BBFFA1330}" type="pres">
      <dgm:prSet presAssocID="{DBE94C00-745B-4629-98E1-940330468D58}" presName="negSpace" presStyleCnt="0"/>
      <dgm:spPr/>
    </dgm:pt>
    <dgm:pt modelId="{731772E6-8231-4FBF-AC64-4B20F8EE74C0}" type="pres">
      <dgm:prSet presAssocID="{DBE94C00-745B-4629-98E1-940330468D58}" presName="circle" presStyleLbl="node1" presStyleIdx="0" presStyleCnt="3"/>
      <dgm:spPr/>
    </dgm:pt>
    <dgm:pt modelId="{0688FED8-845A-4B9E-B9ED-B0CA9BC34729}" type="pres">
      <dgm:prSet presAssocID="{463B32AD-018C-4DE3-B0AF-7103FA3E309A}" presName="transSpace" presStyleCnt="0"/>
      <dgm:spPr/>
    </dgm:pt>
    <dgm:pt modelId="{74945ACF-535D-4969-8B04-9937E92A2B2F}" type="pres">
      <dgm:prSet presAssocID="{FDB37EF8-5EEF-42E2-8175-D9394387A44C}" presName="posSpace" presStyleCnt="0"/>
      <dgm:spPr/>
    </dgm:pt>
    <dgm:pt modelId="{4516C167-AC73-4332-A6C8-CA93AC0E725B}" type="pres">
      <dgm:prSet presAssocID="{FDB37EF8-5EEF-42E2-8175-D9394387A44C}" presName="vertFlow" presStyleCnt="0"/>
      <dgm:spPr/>
    </dgm:pt>
    <dgm:pt modelId="{9FF5C677-3ADA-4890-813C-E5B6F76442DF}" type="pres">
      <dgm:prSet presAssocID="{FDB37EF8-5EEF-42E2-8175-D9394387A44C}" presName="topSpace" presStyleCnt="0"/>
      <dgm:spPr/>
    </dgm:pt>
    <dgm:pt modelId="{A8168CB4-CACB-4CE7-960D-916164C9F5E1}" type="pres">
      <dgm:prSet presAssocID="{FDB37EF8-5EEF-42E2-8175-D9394387A44C}" presName="firstComp" presStyleCnt="0"/>
      <dgm:spPr/>
    </dgm:pt>
    <dgm:pt modelId="{D2347E72-30E2-48C1-A98D-73BCC8BE7E2A}" type="pres">
      <dgm:prSet presAssocID="{FDB37EF8-5EEF-42E2-8175-D9394387A44C}" presName="firstChild" presStyleLbl="bgAccFollowNode1" presStyleIdx="1" presStyleCnt="3" custScaleX="99449"/>
      <dgm:spPr>
        <a:prstGeom prst="roundRect">
          <a:avLst/>
        </a:prstGeom>
      </dgm:spPr>
    </dgm:pt>
    <dgm:pt modelId="{66D6364A-09E7-44D7-8516-F6463AB0DB7D}" type="pres">
      <dgm:prSet presAssocID="{FDB37EF8-5EEF-42E2-8175-D9394387A44C}" presName="firstChildTx" presStyleLbl="bgAccFollowNode1" presStyleIdx="1" presStyleCnt="3">
        <dgm:presLayoutVars>
          <dgm:bulletEnabled val="1"/>
        </dgm:presLayoutVars>
      </dgm:prSet>
      <dgm:spPr/>
    </dgm:pt>
    <dgm:pt modelId="{5F5A7760-C166-4914-982A-8521F4087914}" type="pres">
      <dgm:prSet presAssocID="{FDB37EF8-5EEF-42E2-8175-D9394387A44C}" presName="negSpace" presStyleCnt="0"/>
      <dgm:spPr/>
    </dgm:pt>
    <dgm:pt modelId="{DFEAAAAB-9C62-4944-A88A-515173DD4D0E}" type="pres">
      <dgm:prSet presAssocID="{FDB37EF8-5EEF-42E2-8175-D9394387A44C}" presName="circle" presStyleLbl="node1" presStyleIdx="1" presStyleCnt="3"/>
      <dgm:spPr/>
    </dgm:pt>
    <dgm:pt modelId="{5D2EC36F-D94D-4C60-A0D6-6116EADDF484}" type="pres">
      <dgm:prSet presAssocID="{7C742FF7-7F50-4718-9C51-BB6A776F5425}" presName="transSpace" presStyleCnt="0"/>
      <dgm:spPr/>
    </dgm:pt>
    <dgm:pt modelId="{87565615-D0CA-4FC1-8068-D061CF80850A}" type="pres">
      <dgm:prSet presAssocID="{54A117CC-7EBE-4823-9872-D3F6444AB76B}" presName="posSpace" presStyleCnt="0"/>
      <dgm:spPr/>
    </dgm:pt>
    <dgm:pt modelId="{AB62F15E-FC15-4351-BEDA-C99CD3FF762D}" type="pres">
      <dgm:prSet presAssocID="{54A117CC-7EBE-4823-9872-D3F6444AB76B}" presName="vertFlow" presStyleCnt="0"/>
      <dgm:spPr/>
    </dgm:pt>
    <dgm:pt modelId="{AC7E55EB-3BDC-48C2-B10B-5BF59F8775BA}" type="pres">
      <dgm:prSet presAssocID="{54A117CC-7EBE-4823-9872-D3F6444AB76B}" presName="topSpace" presStyleCnt="0"/>
      <dgm:spPr/>
    </dgm:pt>
    <dgm:pt modelId="{076CFBC7-ADAB-4882-8D4C-40AEF9D8BA3C}" type="pres">
      <dgm:prSet presAssocID="{54A117CC-7EBE-4823-9872-D3F6444AB76B}" presName="firstComp" presStyleCnt="0"/>
      <dgm:spPr/>
    </dgm:pt>
    <dgm:pt modelId="{B3485AD5-D8A8-4908-8EC6-0F33D91EE2E6}" type="pres">
      <dgm:prSet presAssocID="{54A117CC-7EBE-4823-9872-D3F6444AB76B}" presName="firstChild" presStyleLbl="bgAccFollowNode1" presStyleIdx="2" presStyleCnt="3"/>
      <dgm:spPr>
        <a:prstGeom prst="roundRect">
          <a:avLst/>
        </a:prstGeom>
      </dgm:spPr>
    </dgm:pt>
    <dgm:pt modelId="{252CAAB2-0238-4172-B1C9-16685B446972}" type="pres">
      <dgm:prSet presAssocID="{54A117CC-7EBE-4823-9872-D3F6444AB76B}" presName="firstChildTx" presStyleLbl="bgAccFollowNode1" presStyleIdx="2" presStyleCnt="3">
        <dgm:presLayoutVars>
          <dgm:bulletEnabled val="1"/>
        </dgm:presLayoutVars>
      </dgm:prSet>
      <dgm:spPr/>
    </dgm:pt>
    <dgm:pt modelId="{5BC02E15-0231-4505-9C92-57731CBE6380}" type="pres">
      <dgm:prSet presAssocID="{54A117CC-7EBE-4823-9872-D3F6444AB76B}" presName="negSpace" presStyleCnt="0"/>
      <dgm:spPr/>
    </dgm:pt>
    <dgm:pt modelId="{60DC42B6-341E-4C91-9B7F-8E3A64948D46}" type="pres">
      <dgm:prSet presAssocID="{54A117CC-7EBE-4823-9872-D3F6444AB76B}" presName="circle" presStyleLbl="node1" presStyleIdx="2" presStyleCnt="3"/>
      <dgm:spPr/>
    </dgm:pt>
  </dgm:ptLst>
  <dgm:cxnLst>
    <dgm:cxn modelId="{F736BA03-52A6-491B-9078-64E3BF7F7574}" srcId="{303DD8C5-C1C5-4824-AFB1-ACCBF6740579}" destId="{FDB37EF8-5EEF-42E2-8175-D9394387A44C}" srcOrd="1" destOrd="0" parTransId="{BD3A9666-D03D-4EE3-B427-5D1C562181D5}" sibTransId="{7C742FF7-7F50-4718-9C51-BB6A776F5425}"/>
    <dgm:cxn modelId="{EABDA808-9379-46A5-9609-540457B5E26D}" type="presOf" srcId="{FDB37EF8-5EEF-42E2-8175-D9394387A44C}" destId="{DFEAAAAB-9C62-4944-A88A-515173DD4D0E}" srcOrd="0" destOrd="0" presId="urn:microsoft.com/office/officeart/2005/8/layout/hList9"/>
    <dgm:cxn modelId="{1FF52F09-8B08-4302-9DFE-11186957259F}" type="presOf" srcId="{2420279A-5567-4E75-86EC-4942AB051881}" destId="{E7CA08A3-3256-4D79-940B-B553B4C241F2}" srcOrd="1" destOrd="0" presId="urn:microsoft.com/office/officeart/2005/8/layout/hList9"/>
    <dgm:cxn modelId="{558E2F18-DE71-4335-8FA7-04D1640633D0}" type="presOf" srcId="{938F3624-D7D0-419C-80D9-D01A31F2E22E}" destId="{B3485AD5-D8A8-4908-8EC6-0F33D91EE2E6}" srcOrd="0" destOrd="0" presId="urn:microsoft.com/office/officeart/2005/8/layout/hList9"/>
    <dgm:cxn modelId="{BEFC2629-6116-4E57-AB05-2A98930F27FD}" type="presOf" srcId="{938F3624-D7D0-419C-80D9-D01A31F2E22E}" destId="{252CAAB2-0238-4172-B1C9-16685B446972}" srcOrd="1" destOrd="0" presId="urn:microsoft.com/office/officeart/2005/8/layout/hList9"/>
    <dgm:cxn modelId="{C4733C2B-EBC6-4C22-A0D5-EBE00C244DC8}" srcId="{303DD8C5-C1C5-4824-AFB1-ACCBF6740579}" destId="{DBE94C00-745B-4629-98E1-940330468D58}" srcOrd="0" destOrd="0" parTransId="{9FF947E1-6125-4734-AE68-EF147EF0AD81}" sibTransId="{463B32AD-018C-4DE3-B0AF-7103FA3E309A}"/>
    <dgm:cxn modelId="{475FD830-D8F0-4035-8D07-B3528BFC1AAD}" type="presOf" srcId="{44DC3713-4B39-458B-A929-E3D889C7F842}" destId="{66D6364A-09E7-44D7-8516-F6463AB0DB7D}" srcOrd="1" destOrd="0" presId="urn:microsoft.com/office/officeart/2005/8/layout/hList9"/>
    <dgm:cxn modelId="{97783631-1504-47BF-AF7C-D30AC5DD0763}" srcId="{DBE94C00-745B-4629-98E1-940330468D58}" destId="{2420279A-5567-4E75-86EC-4942AB051881}" srcOrd="0" destOrd="0" parTransId="{8EAF9963-E679-47AB-AC84-CF86150AB38D}" sibTransId="{CCA6CA0F-5160-40CA-ABD2-E1CF8EAF9740}"/>
    <dgm:cxn modelId="{ECA7563E-BC66-4063-9B76-C625FD0EABA5}" type="presOf" srcId="{2420279A-5567-4E75-86EC-4942AB051881}" destId="{AE94DEA3-34A4-4F4B-99B8-52FCB0DE0010}" srcOrd="0" destOrd="0" presId="urn:microsoft.com/office/officeart/2005/8/layout/hList9"/>
    <dgm:cxn modelId="{0B59C93E-866B-496F-9BCE-C6BFBAAA7AED}" srcId="{303DD8C5-C1C5-4824-AFB1-ACCBF6740579}" destId="{54A117CC-7EBE-4823-9872-D3F6444AB76B}" srcOrd="2" destOrd="0" parTransId="{E64356F5-946C-42F5-A4A0-00423E6B4EC6}" sibTransId="{00D1E84E-6796-4081-BD05-68971FE8DC3C}"/>
    <dgm:cxn modelId="{C23EA541-82C1-49C1-8887-7106A91279A5}" type="presOf" srcId="{DBE94C00-745B-4629-98E1-940330468D58}" destId="{731772E6-8231-4FBF-AC64-4B20F8EE74C0}" srcOrd="0" destOrd="0" presId="urn:microsoft.com/office/officeart/2005/8/layout/hList9"/>
    <dgm:cxn modelId="{4C733485-AD65-42F5-8889-02D16A8795F5}" type="presOf" srcId="{54A117CC-7EBE-4823-9872-D3F6444AB76B}" destId="{60DC42B6-341E-4C91-9B7F-8E3A64948D46}" srcOrd="0" destOrd="0" presId="urn:microsoft.com/office/officeart/2005/8/layout/hList9"/>
    <dgm:cxn modelId="{E7A27798-9121-44DF-8058-9FA8B9A28C0D}" type="presOf" srcId="{303DD8C5-C1C5-4824-AFB1-ACCBF6740579}" destId="{B2F9ED84-CD12-4CE1-B578-0A8267B9CBB4}" srcOrd="0" destOrd="0" presId="urn:microsoft.com/office/officeart/2005/8/layout/hList9"/>
    <dgm:cxn modelId="{F85876E2-B757-47DD-9F5F-7615A6F971DC}" type="presOf" srcId="{44DC3713-4B39-458B-A929-E3D889C7F842}" destId="{D2347E72-30E2-48C1-A98D-73BCC8BE7E2A}" srcOrd="0" destOrd="0" presId="urn:microsoft.com/office/officeart/2005/8/layout/hList9"/>
    <dgm:cxn modelId="{D82154F3-6DD8-4A06-B20B-C64E495E0CFB}" srcId="{FDB37EF8-5EEF-42E2-8175-D9394387A44C}" destId="{44DC3713-4B39-458B-A929-E3D889C7F842}" srcOrd="0" destOrd="0" parTransId="{86576976-6B2D-46C3-B410-0EE46D70BC22}" sibTransId="{98C9AFC7-C39F-4703-8FDB-940C765FD575}"/>
    <dgm:cxn modelId="{845794FF-316D-49DC-8C93-986B6236BBA8}" srcId="{54A117CC-7EBE-4823-9872-D3F6444AB76B}" destId="{938F3624-D7D0-419C-80D9-D01A31F2E22E}" srcOrd="0" destOrd="0" parTransId="{BA8C1486-B671-4097-91BA-948EE0377D8B}" sibTransId="{25E105A3-C928-4A5B-9D91-A1383C661D3B}"/>
    <dgm:cxn modelId="{4911BAFE-4F64-4DD0-83D2-29B82101FA1E}" type="presParOf" srcId="{B2F9ED84-CD12-4CE1-B578-0A8267B9CBB4}" destId="{B9035582-48F6-4588-B849-32BB17764B3A}" srcOrd="0" destOrd="0" presId="urn:microsoft.com/office/officeart/2005/8/layout/hList9"/>
    <dgm:cxn modelId="{9E147E91-2D27-4C46-9493-CE924191F3B1}" type="presParOf" srcId="{B2F9ED84-CD12-4CE1-B578-0A8267B9CBB4}" destId="{21A48093-25B2-42A6-B46F-DD203972EE87}" srcOrd="1" destOrd="0" presId="urn:microsoft.com/office/officeart/2005/8/layout/hList9"/>
    <dgm:cxn modelId="{85F658C0-8EA1-4CC5-806D-3CAC4DED3236}" type="presParOf" srcId="{21A48093-25B2-42A6-B46F-DD203972EE87}" destId="{84A9827B-92E7-431A-9359-960AA77BAFD1}" srcOrd="0" destOrd="0" presId="urn:microsoft.com/office/officeart/2005/8/layout/hList9"/>
    <dgm:cxn modelId="{9DE48236-D759-4A95-A6FF-9D70D5EB87E5}" type="presParOf" srcId="{21A48093-25B2-42A6-B46F-DD203972EE87}" destId="{FB9E8A24-0EC4-4384-9E1F-E169C16C60BA}" srcOrd="1" destOrd="0" presId="urn:microsoft.com/office/officeart/2005/8/layout/hList9"/>
    <dgm:cxn modelId="{C181351C-9BEC-48D6-9B45-F3CC6F03B923}" type="presParOf" srcId="{FB9E8A24-0EC4-4384-9E1F-E169C16C60BA}" destId="{AE94DEA3-34A4-4F4B-99B8-52FCB0DE0010}" srcOrd="0" destOrd="0" presId="urn:microsoft.com/office/officeart/2005/8/layout/hList9"/>
    <dgm:cxn modelId="{555973E8-7AB2-44FC-9B0D-B7361271D5A5}" type="presParOf" srcId="{FB9E8A24-0EC4-4384-9E1F-E169C16C60BA}" destId="{E7CA08A3-3256-4D79-940B-B553B4C241F2}" srcOrd="1" destOrd="0" presId="urn:microsoft.com/office/officeart/2005/8/layout/hList9"/>
    <dgm:cxn modelId="{0DAEC310-B326-4A2C-91C0-FCD27192F765}" type="presParOf" srcId="{B2F9ED84-CD12-4CE1-B578-0A8267B9CBB4}" destId="{FAB2FB50-86BA-4378-928B-0B2BBFFA1330}" srcOrd="2" destOrd="0" presId="urn:microsoft.com/office/officeart/2005/8/layout/hList9"/>
    <dgm:cxn modelId="{ABB10F86-829A-4E3D-94B4-F330306C1FA6}" type="presParOf" srcId="{B2F9ED84-CD12-4CE1-B578-0A8267B9CBB4}" destId="{731772E6-8231-4FBF-AC64-4B20F8EE74C0}" srcOrd="3" destOrd="0" presId="urn:microsoft.com/office/officeart/2005/8/layout/hList9"/>
    <dgm:cxn modelId="{A704D324-5C22-44DB-AF81-56AB6A77BF6C}" type="presParOf" srcId="{B2F9ED84-CD12-4CE1-B578-0A8267B9CBB4}" destId="{0688FED8-845A-4B9E-B9ED-B0CA9BC34729}" srcOrd="4" destOrd="0" presId="urn:microsoft.com/office/officeart/2005/8/layout/hList9"/>
    <dgm:cxn modelId="{0D892E7B-6366-4964-B5F2-573B93624F80}" type="presParOf" srcId="{B2F9ED84-CD12-4CE1-B578-0A8267B9CBB4}" destId="{74945ACF-535D-4969-8B04-9937E92A2B2F}" srcOrd="5" destOrd="0" presId="urn:microsoft.com/office/officeart/2005/8/layout/hList9"/>
    <dgm:cxn modelId="{D2DDDD24-8E69-41C7-86D3-51B003DF32F6}" type="presParOf" srcId="{B2F9ED84-CD12-4CE1-B578-0A8267B9CBB4}" destId="{4516C167-AC73-4332-A6C8-CA93AC0E725B}" srcOrd="6" destOrd="0" presId="urn:microsoft.com/office/officeart/2005/8/layout/hList9"/>
    <dgm:cxn modelId="{99568F33-3F1E-4304-B573-B1B7FBAB5CF2}" type="presParOf" srcId="{4516C167-AC73-4332-A6C8-CA93AC0E725B}" destId="{9FF5C677-3ADA-4890-813C-E5B6F76442DF}" srcOrd="0" destOrd="0" presId="urn:microsoft.com/office/officeart/2005/8/layout/hList9"/>
    <dgm:cxn modelId="{67B59448-318F-45E5-9ABB-21BBF899DE4E}" type="presParOf" srcId="{4516C167-AC73-4332-A6C8-CA93AC0E725B}" destId="{A8168CB4-CACB-4CE7-960D-916164C9F5E1}" srcOrd="1" destOrd="0" presId="urn:microsoft.com/office/officeart/2005/8/layout/hList9"/>
    <dgm:cxn modelId="{956E219D-FBA4-4593-8F11-CABAFC11C54A}" type="presParOf" srcId="{A8168CB4-CACB-4CE7-960D-916164C9F5E1}" destId="{D2347E72-30E2-48C1-A98D-73BCC8BE7E2A}" srcOrd="0" destOrd="0" presId="urn:microsoft.com/office/officeart/2005/8/layout/hList9"/>
    <dgm:cxn modelId="{C5E50043-338E-4087-AFB8-53734B828823}" type="presParOf" srcId="{A8168CB4-CACB-4CE7-960D-916164C9F5E1}" destId="{66D6364A-09E7-44D7-8516-F6463AB0DB7D}" srcOrd="1" destOrd="0" presId="urn:microsoft.com/office/officeart/2005/8/layout/hList9"/>
    <dgm:cxn modelId="{A3E43695-9707-4312-B1E6-876471428D98}" type="presParOf" srcId="{B2F9ED84-CD12-4CE1-B578-0A8267B9CBB4}" destId="{5F5A7760-C166-4914-982A-8521F4087914}" srcOrd="7" destOrd="0" presId="urn:microsoft.com/office/officeart/2005/8/layout/hList9"/>
    <dgm:cxn modelId="{83C901F0-60DE-41AE-8CA9-FAAFA3528523}" type="presParOf" srcId="{B2F9ED84-CD12-4CE1-B578-0A8267B9CBB4}" destId="{DFEAAAAB-9C62-4944-A88A-515173DD4D0E}" srcOrd="8" destOrd="0" presId="urn:microsoft.com/office/officeart/2005/8/layout/hList9"/>
    <dgm:cxn modelId="{C8BEE8B3-9047-4F6F-8192-10218EB5F0C1}" type="presParOf" srcId="{B2F9ED84-CD12-4CE1-B578-0A8267B9CBB4}" destId="{5D2EC36F-D94D-4C60-A0D6-6116EADDF484}" srcOrd="9" destOrd="0" presId="urn:microsoft.com/office/officeart/2005/8/layout/hList9"/>
    <dgm:cxn modelId="{78F36F9E-CD6C-4ABA-B980-81234F1E420B}" type="presParOf" srcId="{B2F9ED84-CD12-4CE1-B578-0A8267B9CBB4}" destId="{87565615-D0CA-4FC1-8068-D061CF80850A}" srcOrd="10" destOrd="0" presId="urn:microsoft.com/office/officeart/2005/8/layout/hList9"/>
    <dgm:cxn modelId="{A1D3CD86-270D-4706-90D8-946249AB1308}" type="presParOf" srcId="{B2F9ED84-CD12-4CE1-B578-0A8267B9CBB4}" destId="{AB62F15E-FC15-4351-BEDA-C99CD3FF762D}" srcOrd="11" destOrd="0" presId="urn:microsoft.com/office/officeart/2005/8/layout/hList9"/>
    <dgm:cxn modelId="{61E2A61C-9495-4F0F-B379-47571D90CCC3}" type="presParOf" srcId="{AB62F15E-FC15-4351-BEDA-C99CD3FF762D}" destId="{AC7E55EB-3BDC-48C2-B10B-5BF59F8775BA}" srcOrd="0" destOrd="0" presId="urn:microsoft.com/office/officeart/2005/8/layout/hList9"/>
    <dgm:cxn modelId="{ABF2EA36-10E7-4A56-968F-4B1D734C0621}" type="presParOf" srcId="{AB62F15E-FC15-4351-BEDA-C99CD3FF762D}" destId="{076CFBC7-ADAB-4882-8D4C-40AEF9D8BA3C}" srcOrd="1" destOrd="0" presId="urn:microsoft.com/office/officeart/2005/8/layout/hList9"/>
    <dgm:cxn modelId="{5299EC23-63A5-41E6-B0FD-424FB1249389}" type="presParOf" srcId="{076CFBC7-ADAB-4882-8D4C-40AEF9D8BA3C}" destId="{B3485AD5-D8A8-4908-8EC6-0F33D91EE2E6}" srcOrd="0" destOrd="0" presId="urn:microsoft.com/office/officeart/2005/8/layout/hList9"/>
    <dgm:cxn modelId="{22A0AAF8-C8A7-45F2-93AD-CDAD8F5A6489}" type="presParOf" srcId="{076CFBC7-ADAB-4882-8D4C-40AEF9D8BA3C}" destId="{252CAAB2-0238-4172-B1C9-16685B446972}" srcOrd="1" destOrd="0" presId="urn:microsoft.com/office/officeart/2005/8/layout/hList9"/>
    <dgm:cxn modelId="{A995AB6B-542D-4747-907E-397196A7343D}" type="presParOf" srcId="{B2F9ED84-CD12-4CE1-B578-0A8267B9CBB4}" destId="{5BC02E15-0231-4505-9C92-57731CBE6380}" srcOrd="12" destOrd="0" presId="urn:microsoft.com/office/officeart/2005/8/layout/hList9"/>
    <dgm:cxn modelId="{6C5F5DE3-4F0C-49C4-A865-1D193871DE70}" type="presParOf" srcId="{B2F9ED84-CD12-4CE1-B578-0A8267B9CBB4}" destId="{60DC42B6-341E-4C91-9B7F-8E3A64948D46}"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FA9A1A-1FF3-412D-BF16-039D0C18FD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7A55DD8-F779-44DA-898B-DED2009E4CFD}">
      <dgm:prSet phldrT="[Text]" custT="1"/>
      <dgm:spPr>
        <a:solidFill>
          <a:srgbClr val="903214"/>
        </a:solidFill>
        <a:ln>
          <a:noFill/>
        </a:ln>
      </dgm:spPr>
      <dgm:t>
        <a:bodyPr/>
        <a:lstStyle/>
        <a:p>
          <a:r>
            <a:rPr lang="en-US" sz="4000" b="1" cap="none" spc="0" dirty="0">
              <a:ln w="6600">
                <a:solidFill>
                  <a:schemeClr val="accent2"/>
                </a:solidFill>
                <a:prstDash val="solid"/>
              </a:ln>
              <a:solidFill>
                <a:srgbClr val="FFFFFF"/>
              </a:solidFill>
              <a:effectLst>
                <a:outerShdw dist="38100" dir="2700000" algn="tl" rotWithShape="0">
                  <a:schemeClr val="accent2"/>
                </a:outerShdw>
              </a:effectLst>
            </a:rPr>
            <a:t>Senate</a:t>
          </a:r>
          <a:endParaRPr lang="en-US" sz="3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4CA8A63E-2671-4CDD-B11F-41FE33401A18}" type="parTrans" cxnId="{1A00EB8D-B012-49E2-8433-CB75F4FA1C40}">
      <dgm:prSet/>
      <dgm:spPr/>
      <dgm:t>
        <a:bodyPr/>
        <a:lstStyle/>
        <a:p>
          <a:endParaRPr lang="en-US"/>
        </a:p>
      </dgm:t>
    </dgm:pt>
    <dgm:pt modelId="{D2304214-60CB-48CD-A0E3-B6692D92803A}" type="sibTrans" cxnId="{1A00EB8D-B012-49E2-8433-CB75F4FA1C40}">
      <dgm:prSet/>
      <dgm:spPr/>
      <dgm:t>
        <a:bodyPr/>
        <a:lstStyle/>
        <a:p>
          <a:endParaRPr lang="en-US"/>
        </a:p>
      </dgm:t>
    </dgm:pt>
    <dgm:pt modelId="{0E905111-64B9-4C34-87F6-0EB3DAED3847}">
      <dgm:prSet phldrT="[Text]" custT="1"/>
      <dgm:spPr>
        <a:solidFill>
          <a:srgbClr val="BFCADF">
            <a:alpha val="89804"/>
          </a:srgbClr>
        </a:solidFill>
      </dgm:spPr>
      <dgm:t>
        <a:bodyPr/>
        <a:lstStyle/>
        <a:p>
          <a:r>
            <a:rPr lang="en-US" sz="3300" dirty="0">
              <a:solidFill>
                <a:schemeClr val="tx1"/>
              </a:solidFill>
            </a:rPr>
            <a:t>No limit on number of requests per office</a:t>
          </a:r>
        </a:p>
      </dgm:t>
    </dgm:pt>
    <dgm:pt modelId="{7397A9AF-D052-40C8-9D75-718763852484}" type="parTrans" cxnId="{1117412D-9411-4219-A1D9-DAD4A2C8D784}">
      <dgm:prSet/>
      <dgm:spPr/>
      <dgm:t>
        <a:bodyPr/>
        <a:lstStyle/>
        <a:p>
          <a:endParaRPr lang="en-US"/>
        </a:p>
      </dgm:t>
    </dgm:pt>
    <dgm:pt modelId="{389C2805-2C62-46B0-B67F-8609E63B7807}" type="sibTrans" cxnId="{1117412D-9411-4219-A1D9-DAD4A2C8D784}">
      <dgm:prSet/>
      <dgm:spPr/>
      <dgm:t>
        <a:bodyPr/>
        <a:lstStyle/>
        <a:p>
          <a:endParaRPr lang="en-US"/>
        </a:p>
      </dgm:t>
    </dgm:pt>
    <dgm:pt modelId="{5F89A9BD-1F87-4F08-9B4B-7C38B2077278}">
      <dgm:prSet phldrT="[Text]" custT="1"/>
      <dgm:spPr>
        <a:solidFill>
          <a:srgbClr val="BFCADF">
            <a:alpha val="89804"/>
          </a:srgbClr>
        </a:solidFill>
      </dgm:spPr>
      <dgm:t>
        <a:bodyPr/>
        <a:lstStyle/>
        <a:p>
          <a:r>
            <a:rPr lang="en-US" sz="3300" dirty="0">
              <a:solidFill>
                <a:schemeClr val="tx1"/>
              </a:solidFill>
            </a:rPr>
            <a:t>Some accounts differ from House</a:t>
          </a:r>
        </a:p>
      </dgm:t>
    </dgm:pt>
    <dgm:pt modelId="{D3F44FEF-B27A-48F5-B455-8A761D1BD0E1}" type="parTrans" cxnId="{70591292-ADBC-40AB-B103-61A310D8E61C}">
      <dgm:prSet/>
      <dgm:spPr/>
      <dgm:t>
        <a:bodyPr/>
        <a:lstStyle/>
        <a:p>
          <a:endParaRPr lang="en-US"/>
        </a:p>
      </dgm:t>
    </dgm:pt>
    <dgm:pt modelId="{6579E8D2-E136-4A02-B0FD-617068B5A037}" type="sibTrans" cxnId="{70591292-ADBC-40AB-B103-61A310D8E61C}">
      <dgm:prSet/>
      <dgm:spPr/>
      <dgm:t>
        <a:bodyPr/>
        <a:lstStyle/>
        <a:p>
          <a:endParaRPr lang="en-US"/>
        </a:p>
      </dgm:t>
    </dgm:pt>
    <dgm:pt modelId="{C7298EA2-7A6A-4EB9-BC16-34350383E448}">
      <dgm:prSet phldrT="[Text]" custT="1"/>
      <dgm:spPr>
        <a:solidFill>
          <a:srgbClr val="E9CD27"/>
        </a:solidFill>
      </dgm:spPr>
      <dgm:t>
        <a:bodyPr/>
        <a:lstStyle/>
        <a:p>
          <a:r>
            <a:rPr lang="en-US" sz="4000" b="1" cap="none" spc="0" dirty="0">
              <a:ln w="6600">
                <a:solidFill>
                  <a:schemeClr val="accent2"/>
                </a:solidFill>
                <a:prstDash val="solid"/>
              </a:ln>
              <a:solidFill>
                <a:srgbClr val="FFFFFF"/>
              </a:solidFill>
              <a:effectLst>
                <a:outerShdw dist="38100" dir="2700000" algn="tl" rotWithShape="0">
                  <a:schemeClr val="accent2"/>
                </a:outerShdw>
              </a:effectLst>
            </a:rPr>
            <a:t>House</a:t>
          </a:r>
        </a:p>
      </dgm:t>
    </dgm:pt>
    <dgm:pt modelId="{813C8E91-9B5F-47FA-9DCA-1FB72002D2A3}" type="parTrans" cxnId="{99787592-5D9F-47EB-A465-3809D81020B4}">
      <dgm:prSet/>
      <dgm:spPr/>
      <dgm:t>
        <a:bodyPr/>
        <a:lstStyle/>
        <a:p>
          <a:endParaRPr lang="en-US"/>
        </a:p>
      </dgm:t>
    </dgm:pt>
    <dgm:pt modelId="{0E7F5C63-7086-49B2-8FC1-14EAFDBB824E}" type="sibTrans" cxnId="{99787592-5D9F-47EB-A465-3809D81020B4}">
      <dgm:prSet/>
      <dgm:spPr/>
      <dgm:t>
        <a:bodyPr/>
        <a:lstStyle/>
        <a:p>
          <a:endParaRPr lang="en-US"/>
        </a:p>
      </dgm:t>
    </dgm:pt>
    <dgm:pt modelId="{A1573AD3-B0F1-4A3F-9091-293AF97ADDDC}">
      <dgm:prSet phldrT="[Text]" custT="1"/>
      <dgm:spPr>
        <a:solidFill>
          <a:srgbClr val="ADBAD3"/>
        </a:solidFill>
        <a:ln>
          <a:noFill/>
        </a:ln>
      </dgm:spPr>
      <dgm:t>
        <a:bodyPr/>
        <a:lstStyle/>
        <a:p>
          <a:r>
            <a:rPr lang="en-US" sz="3300" dirty="0">
              <a:solidFill>
                <a:schemeClr val="tx1"/>
              </a:solidFill>
            </a:rPr>
            <a:t>15 requests per office</a:t>
          </a:r>
        </a:p>
      </dgm:t>
    </dgm:pt>
    <dgm:pt modelId="{BC778E20-9010-4DD0-A8E3-6B42D16835F8}" type="parTrans" cxnId="{A66622F6-9165-470F-AD7B-66ADFF107945}">
      <dgm:prSet/>
      <dgm:spPr/>
      <dgm:t>
        <a:bodyPr/>
        <a:lstStyle/>
        <a:p>
          <a:endParaRPr lang="en-US"/>
        </a:p>
      </dgm:t>
    </dgm:pt>
    <dgm:pt modelId="{8D5C7485-6807-4681-B619-EF5A2CD3EAA8}" type="sibTrans" cxnId="{A66622F6-9165-470F-AD7B-66ADFF107945}">
      <dgm:prSet/>
      <dgm:spPr/>
      <dgm:t>
        <a:bodyPr/>
        <a:lstStyle/>
        <a:p>
          <a:endParaRPr lang="en-US"/>
        </a:p>
      </dgm:t>
    </dgm:pt>
    <dgm:pt modelId="{D140A023-1D56-4684-B883-855D5CA894AE}">
      <dgm:prSet phldrT="[Text]" custT="1"/>
      <dgm:spPr>
        <a:solidFill>
          <a:srgbClr val="ADBAD3"/>
        </a:solidFill>
        <a:ln>
          <a:noFill/>
        </a:ln>
      </dgm:spPr>
      <dgm:t>
        <a:bodyPr/>
        <a:lstStyle/>
        <a:p>
          <a:r>
            <a:rPr lang="en-US" sz="3300" dirty="0">
              <a:solidFill>
                <a:schemeClr val="tx1"/>
              </a:solidFill>
            </a:rPr>
            <a:t>Some accounts differ from Senate</a:t>
          </a:r>
        </a:p>
      </dgm:t>
    </dgm:pt>
    <dgm:pt modelId="{B97AEF27-D75D-463F-906A-C503EFAD8C32}" type="parTrans" cxnId="{4A199422-99B4-4BC9-99BC-C524B11CA16E}">
      <dgm:prSet/>
      <dgm:spPr/>
      <dgm:t>
        <a:bodyPr/>
        <a:lstStyle/>
        <a:p>
          <a:endParaRPr lang="en-US"/>
        </a:p>
      </dgm:t>
    </dgm:pt>
    <dgm:pt modelId="{D3D20D3C-40A0-4930-A496-846BAE591038}" type="sibTrans" cxnId="{4A199422-99B4-4BC9-99BC-C524B11CA16E}">
      <dgm:prSet/>
      <dgm:spPr/>
      <dgm:t>
        <a:bodyPr/>
        <a:lstStyle/>
        <a:p>
          <a:endParaRPr lang="en-US"/>
        </a:p>
      </dgm:t>
    </dgm:pt>
    <dgm:pt modelId="{2F8E786C-C259-4645-8ECC-B83457838508}">
      <dgm:prSet phldrT="[Text]" custT="1"/>
      <dgm:spPr>
        <a:solidFill>
          <a:srgbClr val="ADBAD3"/>
        </a:solidFill>
        <a:ln>
          <a:noFill/>
        </a:ln>
      </dgm:spPr>
      <dgm:t>
        <a:bodyPr/>
        <a:lstStyle/>
        <a:p>
          <a:r>
            <a:rPr lang="en-US" sz="3300" dirty="0">
              <a:solidFill>
                <a:schemeClr val="tx1"/>
              </a:solidFill>
            </a:rPr>
            <a:t>Two letters of support required for each request by committee</a:t>
          </a:r>
        </a:p>
      </dgm:t>
    </dgm:pt>
    <dgm:pt modelId="{F73A7560-4D0C-43A2-B9AB-BC8FEEA97D78}" type="parTrans" cxnId="{69012EBB-47A4-4D1E-83B9-469D827927BB}">
      <dgm:prSet/>
      <dgm:spPr/>
      <dgm:t>
        <a:bodyPr/>
        <a:lstStyle/>
        <a:p>
          <a:endParaRPr lang="en-US"/>
        </a:p>
      </dgm:t>
    </dgm:pt>
    <dgm:pt modelId="{C504E8B5-FBCB-484A-9165-76CFE0D4FE28}" type="sibTrans" cxnId="{69012EBB-47A4-4D1E-83B9-469D827927BB}">
      <dgm:prSet/>
      <dgm:spPr/>
      <dgm:t>
        <a:bodyPr/>
        <a:lstStyle/>
        <a:p>
          <a:endParaRPr lang="en-US"/>
        </a:p>
      </dgm:t>
    </dgm:pt>
    <dgm:pt modelId="{D4DF85CB-3571-44C0-9E2C-9E3993D1CA44}">
      <dgm:prSet phldrT="[Text]" custT="1"/>
      <dgm:spPr>
        <a:solidFill>
          <a:srgbClr val="BFCADF">
            <a:alpha val="89804"/>
          </a:srgbClr>
        </a:solidFill>
      </dgm:spPr>
      <dgm:t>
        <a:bodyPr/>
        <a:lstStyle/>
        <a:p>
          <a:r>
            <a:rPr lang="en-US" sz="3300" dirty="0">
              <a:solidFill>
                <a:schemeClr val="tx1"/>
              </a:solidFill>
            </a:rPr>
            <a:t>Letters of support required by office</a:t>
          </a:r>
        </a:p>
      </dgm:t>
    </dgm:pt>
    <dgm:pt modelId="{10C041DE-6185-4B61-B759-82C48EA70BBA}" type="parTrans" cxnId="{E7C10965-308D-4BD5-82A4-0A60D6678824}">
      <dgm:prSet/>
      <dgm:spPr/>
      <dgm:t>
        <a:bodyPr/>
        <a:lstStyle/>
        <a:p>
          <a:endParaRPr lang="en-US"/>
        </a:p>
      </dgm:t>
    </dgm:pt>
    <dgm:pt modelId="{B9FFBAD7-6ECE-4CDF-A6ED-8120F42997A5}" type="sibTrans" cxnId="{E7C10965-308D-4BD5-82A4-0A60D6678824}">
      <dgm:prSet/>
      <dgm:spPr/>
      <dgm:t>
        <a:bodyPr/>
        <a:lstStyle/>
        <a:p>
          <a:endParaRPr lang="en-US"/>
        </a:p>
      </dgm:t>
    </dgm:pt>
    <dgm:pt modelId="{F1FCAFFB-0DAC-48CA-B3BF-33721C02C7F6}" type="pres">
      <dgm:prSet presAssocID="{ECFA9A1A-1FF3-412D-BF16-039D0C18FD90}" presName="Name0" presStyleCnt="0">
        <dgm:presLayoutVars>
          <dgm:dir/>
          <dgm:animLvl val="lvl"/>
          <dgm:resizeHandles val="exact"/>
        </dgm:presLayoutVars>
      </dgm:prSet>
      <dgm:spPr/>
    </dgm:pt>
    <dgm:pt modelId="{36960439-4AC4-4528-A7AA-DAB559E4C8B1}" type="pres">
      <dgm:prSet presAssocID="{97A55DD8-F779-44DA-898B-DED2009E4CFD}" presName="composite" presStyleCnt="0"/>
      <dgm:spPr/>
    </dgm:pt>
    <dgm:pt modelId="{452152C3-6490-4628-A606-7E46DC0BE3B0}" type="pres">
      <dgm:prSet presAssocID="{97A55DD8-F779-44DA-898B-DED2009E4CFD}" presName="parTx" presStyleLbl="alignNode1" presStyleIdx="0" presStyleCnt="2">
        <dgm:presLayoutVars>
          <dgm:chMax val="0"/>
          <dgm:chPref val="0"/>
          <dgm:bulletEnabled val="1"/>
        </dgm:presLayoutVars>
      </dgm:prSet>
      <dgm:spPr/>
    </dgm:pt>
    <dgm:pt modelId="{9810A7C7-0B03-44D0-8AE2-AF0B9EF07954}" type="pres">
      <dgm:prSet presAssocID="{97A55DD8-F779-44DA-898B-DED2009E4CFD}" presName="desTx" presStyleLbl="alignAccFollowNode1" presStyleIdx="0" presStyleCnt="2">
        <dgm:presLayoutVars>
          <dgm:bulletEnabled val="1"/>
        </dgm:presLayoutVars>
      </dgm:prSet>
      <dgm:spPr/>
    </dgm:pt>
    <dgm:pt modelId="{DDA4756C-A45A-4012-B976-46807E52A95E}" type="pres">
      <dgm:prSet presAssocID="{D2304214-60CB-48CD-A0E3-B6692D92803A}" presName="space" presStyleCnt="0"/>
      <dgm:spPr/>
    </dgm:pt>
    <dgm:pt modelId="{E9829131-07CA-4D95-8852-ACA270CD0AF0}" type="pres">
      <dgm:prSet presAssocID="{C7298EA2-7A6A-4EB9-BC16-34350383E448}" presName="composite" presStyleCnt="0"/>
      <dgm:spPr/>
    </dgm:pt>
    <dgm:pt modelId="{BB15A48E-0845-4788-92CE-2D72DE6E6592}" type="pres">
      <dgm:prSet presAssocID="{C7298EA2-7A6A-4EB9-BC16-34350383E448}" presName="parTx" presStyleLbl="alignNode1" presStyleIdx="1" presStyleCnt="2">
        <dgm:presLayoutVars>
          <dgm:chMax val="0"/>
          <dgm:chPref val="0"/>
          <dgm:bulletEnabled val="1"/>
        </dgm:presLayoutVars>
      </dgm:prSet>
      <dgm:spPr/>
    </dgm:pt>
    <dgm:pt modelId="{E5068C76-60BF-4D7F-BF1F-54F76B760311}" type="pres">
      <dgm:prSet presAssocID="{C7298EA2-7A6A-4EB9-BC16-34350383E448}" presName="desTx" presStyleLbl="alignAccFollowNode1" presStyleIdx="1" presStyleCnt="2" custLinFactNeighborX="184">
        <dgm:presLayoutVars>
          <dgm:bulletEnabled val="1"/>
        </dgm:presLayoutVars>
      </dgm:prSet>
      <dgm:spPr/>
    </dgm:pt>
  </dgm:ptLst>
  <dgm:cxnLst>
    <dgm:cxn modelId="{4A199422-99B4-4BC9-99BC-C524B11CA16E}" srcId="{C7298EA2-7A6A-4EB9-BC16-34350383E448}" destId="{D140A023-1D56-4684-B883-855D5CA894AE}" srcOrd="1" destOrd="0" parTransId="{B97AEF27-D75D-463F-906A-C503EFAD8C32}" sibTransId="{D3D20D3C-40A0-4930-A496-846BAE591038}"/>
    <dgm:cxn modelId="{8196EA24-B672-4FD2-856B-928B5392380F}" type="presOf" srcId="{2F8E786C-C259-4645-8ECC-B83457838508}" destId="{E5068C76-60BF-4D7F-BF1F-54F76B760311}" srcOrd="0" destOrd="2" presId="urn:microsoft.com/office/officeart/2005/8/layout/hList1"/>
    <dgm:cxn modelId="{1117412D-9411-4219-A1D9-DAD4A2C8D784}" srcId="{97A55DD8-F779-44DA-898B-DED2009E4CFD}" destId="{0E905111-64B9-4C34-87F6-0EB3DAED3847}" srcOrd="0" destOrd="0" parTransId="{7397A9AF-D052-40C8-9D75-718763852484}" sibTransId="{389C2805-2C62-46B0-B67F-8609E63B7807}"/>
    <dgm:cxn modelId="{F4CAD63B-FB70-4411-9646-6D8CD1F2BA82}" type="presOf" srcId="{D4DF85CB-3571-44C0-9E2C-9E3993D1CA44}" destId="{9810A7C7-0B03-44D0-8AE2-AF0B9EF07954}" srcOrd="0" destOrd="2" presId="urn:microsoft.com/office/officeart/2005/8/layout/hList1"/>
    <dgm:cxn modelId="{E7C10965-308D-4BD5-82A4-0A60D6678824}" srcId="{97A55DD8-F779-44DA-898B-DED2009E4CFD}" destId="{D4DF85CB-3571-44C0-9E2C-9E3993D1CA44}" srcOrd="2" destOrd="0" parTransId="{10C041DE-6185-4B61-B759-82C48EA70BBA}" sibTransId="{B9FFBAD7-6ECE-4CDF-A6ED-8120F42997A5}"/>
    <dgm:cxn modelId="{E12FE759-7D1A-4394-AA80-477A934E73EF}" type="presOf" srcId="{C7298EA2-7A6A-4EB9-BC16-34350383E448}" destId="{BB15A48E-0845-4788-92CE-2D72DE6E6592}" srcOrd="0" destOrd="0" presId="urn:microsoft.com/office/officeart/2005/8/layout/hList1"/>
    <dgm:cxn modelId="{A2FB7487-801C-4768-B950-60BE812E3184}" type="presOf" srcId="{ECFA9A1A-1FF3-412D-BF16-039D0C18FD90}" destId="{F1FCAFFB-0DAC-48CA-B3BF-33721C02C7F6}" srcOrd="0" destOrd="0" presId="urn:microsoft.com/office/officeart/2005/8/layout/hList1"/>
    <dgm:cxn modelId="{1A00EB8D-B012-49E2-8433-CB75F4FA1C40}" srcId="{ECFA9A1A-1FF3-412D-BF16-039D0C18FD90}" destId="{97A55DD8-F779-44DA-898B-DED2009E4CFD}" srcOrd="0" destOrd="0" parTransId="{4CA8A63E-2671-4CDD-B11F-41FE33401A18}" sibTransId="{D2304214-60CB-48CD-A0E3-B6692D92803A}"/>
    <dgm:cxn modelId="{70591292-ADBC-40AB-B103-61A310D8E61C}" srcId="{97A55DD8-F779-44DA-898B-DED2009E4CFD}" destId="{5F89A9BD-1F87-4F08-9B4B-7C38B2077278}" srcOrd="1" destOrd="0" parTransId="{D3F44FEF-B27A-48F5-B455-8A761D1BD0E1}" sibTransId="{6579E8D2-E136-4A02-B0FD-617068B5A037}"/>
    <dgm:cxn modelId="{99787592-5D9F-47EB-A465-3809D81020B4}" srcId="{ECFA9A1A-1FF3-412D-BF16-039D0C18FD90}" destId="{C7298EA2-7A6A-4EB9-BC16-34350383E448}" srcOrd="1" destOrd="0" parTransId="{813C8E91-9B5F-47FA-9DCA-1FB72002D2A3}" sibTransId="{0E7F5C63-7086-49B2-8FC1-14EAFDBB824E}"/>
    <dgm:cxn modelId="{9B8674A5-4DCE-4EB1-9ACA-ED5CC788A9DE}" type="presOf" srcId="{A1573AD3-B0F1-4A3F-9091-293AF97ADDDC}" destId="{E5068C76-60BF-4D7F-BF1F-54F76B760311}" srcOrd="0" destOrd="0" presId="urn:microsoft.com/office/officeart/2005/8/layout/hList1"/>
    <dgm:cxn modelId="{5EB913AA-C9D2-4B95-B600-A8E5B7167D6B}" type="presOf" srcId="{97A55DD8-F779-44DA-898B-DED2009E4CFD}" destId="{452152C3-6490-4628-A606-7E46DC0BE3B0}" srcOrd="0" destOrd="0" presId="urn:microsoft.com/office/officeart/2005/8/layout/hList1"/>
    <dgm:cxn modelId="{69012EBB-47A4-4D1E-83B9-469D827927BB}" srcId="{C7298EA2-7A6A-4EB9-BC16-34350383E448}" destId="{2F8E786C-C259-4645-8ECC-B83457838508}" srcOrd="2" destOrd="0" parTransId="{F73A7560-4D0C-43A2-B9AB-BC8FEEA97D78}" sibTransId="{C504E8B5-FBCB-484A-9165-76CFE0D4FE28}"/>
    <dgm:cxn modelId="{1BF034D2-ED91-4ED5-87AA-E604904D4A38}" type="presOf" srcId="{D140A023-1D56-4684-B883-855D5CA894AE}" destId="{E5068C76-60BF-4D7F-BF1F-54F76B760311}" srcOrd="0" destOrd="1" presId="urn:microsoft.com/office/officeart/2005/8/layout/hList1"/>
    <dgm:cxn modelId="{959C18E2-B134-4548-B5A6-8BF7C237A0E5}" type="presOf" srcId="{0E905111-64B9-4C34-87F6-0EB3DAED3847}" destId="{9810A7C7-0B03-44D0-8AE2-AF0B9EF07954}" srcOrd="0" destOrd="0" presId="urn:microsoft.com/office/officeart/2005/8/layout/hList1"/>
    <dgm:cxn modelId="{A66622F6-9165-470F-AD7B-66ADFF107945}" srcId="{C7298EA2-7A6A-4EB9-BC16-34350383E448}" destId="{A1573AD3-B0F1-4A3F-9091-293AF97ADDDC}" srcOrd="0" destOrd="0" parTransId="{BC778E20-9010-4DD0-A8E3-6B42D16835F8}" sibTransId="{8D5C7485-6807-4681-B619-EF5A2CD3EAA8}"/>
    <dgm:cxn modelId="{C52CCBF7-57A0-4194-BBB4-C830D9795FA3}" type="presOf" srcId="{5F89A9BD-1F87-4F08-9B4B-7C38B2077278}" destId="{9810A7C7-0B03-44D0-8AE2-AF0B9EF07954}" srcOrd="0" destOrd="1" presId="urn:microsoft.com/office/officeart/2005/8/layout/hList1"/>
    <dgm:cxn modelId="{760FFD1E-0E33-4B0C-95CF-70038034A40E}" type="presParOf" srcId="{F1FCAFFB-0DAC-48CA-B3BF-33721C02C7F6}" destId="{36960439-4AC4-4528-A7AA-DAB559E4C8B1}" srcOrd="0" destOrd="0" presId="urn:microsoft.com/office/officeart/2005/8/layout/hList1"/>
    <dgm:cxn modelId="{0CE56E56-EB71-4210-8AC2-648B52F4A09A}" type="presParOf" srcId="{36960439-4AC4-4528-A7AA-DAB559E4C8B1}" destId="{452152C3-6490-4628-A606-7E46DC0BE3B0}" srcOrd="0" destOrd="0" presId="urn:microsoft.com/office/officeart/2005/8/layout/hList1"/>
    <dgm:cxn modelId="{BADF2670-3FA2-435D-92CA-3E17E7AB6E4C}" type="presParOf" srcId="{36960439-4AC4-4528-A7AA-DAB559E4C8B1}" destId="{9810A7C7-0B03-44D0-8AE2-AF0B9EF07954}" srcOrd="1" destOrd="0" presId="urn:microsoft.com/office/officeart/2005/8/layout/hList1"/>
    <dgm:cxn modelId="{92F51E86-F7E7-401B-96F5-321BA2E867EF}" type="presParOf" srcId="{F1FCAFFB-0DAC-48CA-B3BF-33721C02C7F6}" destId="{DDA4756C-A45A-4012-B976-46807E52A95E}" srcOrd="1" destOrd="0" presId="urn:microsoft.com/office/officeart/2005/8/layout/hList1"/>
    <dgm:cxn modelId="{A878EF7F-3D62-4660-BF1B-8AFA953EA677}" type="presParOf" srcId="{F1FCAFFB-0DAC-48CA-B3BF-33721C02C7F6}" destId="{E9829131-07CA-4D95-8852-ACA270CD0AF0}" srcOrd="2" destOrd="0" presId="urn:microsoft.com/office/officeart/2005/8/layout/hList1"/>
    <dgm:cxn modelId="{DBA91084-E7FE-4B4D-81A5-BBC3F43B3F7A}" type="presParOf" srcId="{E9829131-07CA-4D95-8852-ACA270CD0AF0}" destId="{BB15A48E-0845-4788-92CE-2D72DE6E6592}" srcOrd="0" destOrd="0" presId="urn:microsoft.com/office/officeart/2005/8/layout/hList1"/>
    <dgm:cxn modelId="{908A111E-E426-4BA3-AD6A-40285D777E6C}" type="presParOf" srcId="{E9829131-07CA-4D95-8852-ACA270CD0AF0}" destId="{E5068C76-60BF-4D7F-BF1F-54F76B76031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56FE00-274D-4F7D-BE76-B2512A5CF64C}" type="doc">
      <dgm:prSet loTypeId="urn:microsoft.com/office/officeart/2005/8/layout/bProcess3" loCatId="process" qsTypeId="urn:microsoft.com/office/officeart/2005/8/quickstyle/simple1" qsCatId="simple" csTypeId="urn:microsoft.com/office/officeart/2005/8/colors/accent1_3" csCatId="accent1" phldr="1"/>
      <dgm:spPr/>
      <dgm:t>
        <a:bodyPr/>
        <a:lstStyle/>
        <a:p>
          <a:endParaRPr lang="en-US"/>
        </a:p>
      </dgm:t>
    </dgm:pt>
    <dgm:pt modelId="{2A865696-942A-42B1-B8B1-E996F0693C41}">
      <dgm:prSet phldrT="[Text]" custT="1"/>
      <dgm:spPr/>
      <dgm:t>
        <a:bodyPr/>
        <a:lstStyle/>
        <a:p>
          <a:r>
            <a:rPr lang="en-US" sz="1500" b="0" dirty="0">
              <a:latin typeface="+mn-lt"/>
            </a:rPr>
            <a:t>1. President Biden releases the FY25 budget officially starting the Appropriations process, typically in mid- spring.</a:t>
          </a:r>
        </a:p>
      </dgm:t>
    </dgm:pt>
    <dgm:pt modelId="{8E889D0F-C9E8-4A14-89E9-2460229927AB}" type="parTrans" cxnId="{F8FE9B22-5CAD-4F93-9BDC-AB4DC27C6394}">
      <dgm:prSet/>
      <dgm:spPr/>
      <dgm:t>
        <a:bodyPr/>
        <a:lstStyle/>
        <a:p>
          <a:endParaRPr lang="en-US" sz="1500" b="0">
            <a:latin typeface="+mn-lt"/>
          </a:endParaRPr>
        </a:p>
      </dgm:t>
    </dgm:pt>
    <dgm:pt modelId="{453FF550-D6C2-4C5F-B60C-2AA13EAE2F60}" type="sibTrans" cxnId="{F8FE9B22-5CAD-4F93-9BDC-AB4DC27C6394}">
      <dgm:prSet custT="1"/>
      <dgm:spPr/>
      <dgm:t>
        <a:bodyPr/>
        <a:lstStyle/>
        <a:p>
          <a:endParaRPr lang="en-US" sz="1500" b="0">
            <a:latin typeface="+mn-lt"/>
          </a:endParaRPr>
        </a:p>
      </dgm:t>
    </dgm:pt>
    <dgm:pt modelId="{827A362D-4362-4ACE-973D-512166689EFF}">
      <dgm:prSet phldrT="[Text]" custT="1"/>
      <dgm:spPr/>
      <dgm:t>
        <a:bodyPr/>
        <a:lstStyle/>
        <a:p>
          <a:r>
            <a:rPr lang="en-US" sz="1500" b="0" dirty="0">
              <a:latin typeface="+mn-lt"/>
            </a:rPr>
            <a:t>2. Nonprofits and local  governments submit requests to their Senators and House member shortly after the release of the FY25 budget.</a:t>
          </a:r>
        </a:p>
      </dgm:t>
    </dgm:pt>
    <dgm:pt modelId="{46ACB98B-58FA-44DB-9103-10757D76E282}" type="parTrans" cxnId="{B01EB954-E444-41FB-B2BD-58ECCE998736}">
      <dgm:prSet/>
      <dgm:spPr/>
      <dgm:t>
        <a:bodyPr/>
        <a:lstStyle/>
        <a:p>
          <a:endParaRPr lang="en-US" sz="1500" b="0">
            <a:latin typeface="+mn-lt"/>
          </a:endParaRPr>
        </a:p>
      </dgm:t>
    </dgm:pt>
    <dgm:pt modelId="{C7AFEB16-BF94-41C0-8A3E-0728A7851A39}" type="sibTrans" cxnId="{B01EB954-E444-41FB-B2BD-58ECCE998736}">
      <dgm:prSet custT="1"/>
      <dgm:spPr/>
      <dgm:t>
        <a:bodyPr/>
        <a:lstStyle/>
        <a:p>
          <a:endParaRPr lang="en-US" sz="1500" b="0">
            <a:latin typeface="+mn-lt"/>
          </a:endParaRPr>
        </a:p>
      </dgm:t>
    </dgm:pt>
    <dgm:pt modelId="{8EDB4B80-C97F-4C97-A152-B4B991153EE7}">
      <dgm:prSet phldrT="[Text]" custT="1"/>
      <dgm:spPr/>
      <dgm:t>
        <a:bodyPr/>
        <a:lstStyle/>
        <a:p>
          <a:r>
            <a:rPr lang="en-US" sz="1500" b="0" dirty="0">
              <a:latin typeface="+mn-lt"/>
            </a:rPr>
            <a:t>3. Senators Cardin and Van Hollen select projects to advance to the Senate Appropriations Committee</a:t>
          </a:r>
        </a:p>
      </dgm:t>
    </dgm:pt>
    <dgm:pt modelId="{A3413867-7C55-4D19-8E56-3041645BDF43}" type="parTrans" cxnId="{3FC62A15-99AC-4346-91F8-08E4B20B953C}">
      <dgm:prSet/>
      <dgm:spPr/>
      <dgm:t>
        <a:bodyPr/>
        <a:lstStyle/>
        <a:p>
          <a:endParaRPr lang="en-US" sz="1500" b="0">
            <a:latin typeface="+mn-lt"/>
          </a:endParaRPr>
        </a:p>
      </dgm:t>
    </dgm:pt>
    <dgm:pt modelId="{C113A341-C5C9-4836-87EE-F2108F4C5CE5}" type="sibTrans" cxnId="{3FC62A15-99AC-4346-91F8-08E4B20B953C}">
      <dgm:prSet custT="1"/>
      <dgm:spPr/>
      <dgm:t>
        <a:bodyPr/>
        <a:lstStyle/>
        <a:p>
          <a:endParaRPr lang="en-US" sz="1500" b="0">
            <a:latin typeface="+mn-lt"/>
          </a:endParaRPr>
        </a:p>
      </dgm:t>
    </dgm:pt>
    <dgm:pt modelId="{5896B57C-7693-4BCE-B91F-365288366D9F}">
      <dgm:prSet phldrT="[Text]" custT="1"/>
      <dgm:spPr/>
      <dgm:t>
        <a:bodyPr/>
        <a:lstStyle/>
        <a:p>
          <a:r>
            <a:rPr lang="en-US" sz="1500" b="0" dirty="0">
              <a:latin typeface="+mn-lt"/>
            </a:rPr>
            <a:t>7. Consolidated funding bill is agreed on by Congress and signed into law with Senate and House earmarks, typically in late December</a:t>
          </a:r>
        </a:p>
      </dgm:t>
    </dgm:pt>
    <dgm:pt modelId="{859EBE8A-A7DB-4D2B-9D3F-FE5D84A8C901}" type="parTrans" cxnId="{1F728DEE-338C-4371-83C0-64674ED6EE7D}">
      <dgm:prSet/>
      <dgm:spPr/>
      <dgm:t>
        <a:bodyPr/>
        <a:lstStyle/>
        <a:p>
          <a:endParaRPr lang="en-US" sz="1500" b="0">
            <a:latin typeface="+mn-lt"/>
          </a:endParaRPr>
        </a:p>
      </dgm:t>
    </dgm:pt>
    <dgm:pt modelId="{1B3DFE1D-7272-44CC-86E5-C9A49F4E7145}" type="sibTrans" cxnId="{1F728DEE-338C-4371-83C0-64674ED6EE7D}">
      <dgm:prSet custT="1"/>
      <dgm:spPr/>
      <dgm:t>
        <a:bodyPr/>
        <a:lstStyle/>
        <a:p>
          <a:endParaRPr lang="en-US" sz="1500" b="0">
            <a:latin typeface="+mn-lt"/>
          </a:endParaRPr>
        </a:p>
      </dgm:t>
    </dgm:pt>
    <dgm:pt modelId="{AD26440C-6B9F-4273-9178-FC08C8F95E2A}">
      <dgm:prSet custT="1"/>
      <dgm:spPr/>
      <dgm:t>
        <a:bodyPr/>
        <a:lstStyle/>
        <a:p>
          <a:r>
            <a:rPr lang="en-US" sz="1500" b="0" dirty="0">
              <a:latin typeface="+mn-lt"/>
            </a:rPr>
            <a:t>4. Senate Appropriations reviews the submitted requests, typically in early summer</a:t>
          </a:r>
        </a:p>
      </dgm:t>
    </dgm:pt>
    <dgm:pt modelId="{60D94DFC-F845-4116-943A-9AF8B06292AF}" type="parTrans" cxnId="{8A5D3F5A-267D-43B0-9805-79A506026E95}">
      <dgm:prSet/>
      <dgm:spPr/>
      <dgm:t>
        <a:bodyPr/>
        <a:lstStyle/>
        <a:p>
          <a:endParaRPr lang="en-US" sz="1500" b="0">
            <a:latin typeface="+mn-lt"/>
          </a:endParaRPr>
        </a:p>
      </dgm:t>
    </dgm:pt>
    <dgm:pt modelId="{D2E38AD4-B152-4498-8AC0-0EED36032466}" type="sibTrans" cxnId="{8A5D3F5A-267D-43B0-9805-79A506026E95}">
      <dgm:prSet custT="1"/>
      <dgm:spPr/>
      <dgm:t>
        <a:bodyPr/>
        <a:lstStyle/>
        <a:p>
          <a:endParaRPr lang="en-US" sz="1500" b="0">
            <a:latin typeface="+mn-lt"/>
          </a:endParaRPr>
        </a:p>
      </dgm:t>
    </dgm:pt>
    <dgm:pt modelId="{8B5A316D-8CB0-4F7F-9FDA-A014759AD5C0}">
      <dgm:prSet custT="1"/>
      <dgm:spPr>
        <a:solidFill>
          <a:srgbClr val="7897C4"/>
        </a:solidFill>
      </dgm:spPr>
      <dgm:t>
        <a:bodyPr/>
        <a:lstStyle/>
        <a:p>
          <a:r>
            <a:rPr lang="en-US" sz="1500" b="0" dirty="0">
              <a:latin typeface="+mn-lt"/>
            </a:rPr>
            <a:t>5. Senate Appropriations releases funding bills with earmarks that were selected, typically in the summer.</a:t>
          </a:r>
        </a:p>
      </dgm:t>
    </dgm:pt>
    <dgm:pt modelId="{386795FE-EBD0-4720-9B52-F83B3AA02353}" type="parTrans" cxnId="{D77BF7A6-3B63-4331-AC89-8363461A7AEB}">
      <dgm:prSet/>
      <dgm:spPr/>
      <dgm:t>
        <a:bodyPr/>
        <a:lstStyle/>
        <a:p>
          <a:endParaRPr lang="en-US" sz="1500" b="0">
            <a:latin typeface="+mn-lt"/>
          </a:endParaRPr>
        </a:p>
      </dgm:t>
    </dgm:pt>
    <dgm:pt modelId="{7E161EF2-CD06-4643-BEDB-1BE9BE56A6E1}" type="sibTrans" cxnId="{D77BF7A6-3B63-4331-AC89-8363461A7AEB}">
      <dgm:prSet custT="1"/>
      <dgm:spPr/>
      <dgm:t>
        <a:bodyPr/>
        <a:lstStyle/>
        <a:p>
          <a:endParaRPr lang="en-US" sz="1500" b="0">
            <a:latin typeface="+mn-lt"/>
          </a:endParaRPr>
        </a:p>
      </dgm:t>
    </dgm:pt>
    <dgm:pt modelId="{F7D631AC-9799-417B-8378-9DC924912305}">
      <dgm:prSet custT="1"/>
      <dgm:spPr/>
      <dgm:t>
        <a:bodyPr/>
        <a:lstStyle/>
        <a:p>
          <a:r>
            <a:rPr lang="en-US" sz="1500" b="0" dirty="0">
              <a:latin typeface="+mn-lt"/>
            </a:rPr>
            <a:t>6. House and Senate vote on their appropriations bills and conference them  together throughout the fall.</a:t>
          </a:r>
        </a:p>
      </dgm:t>
    </dgm:pt>
    <dgm:pt modelId="{46CEEB52-5E30-4A42-8385-3111A3645756}" type="parTrans" cxnId="{DF4E050F-DB44-4D77-933C-A8F08F1989E4}">
      <dgm:prSet/>
      <dgm:spPr/>
      <dgm:t>
        <a:bodyPr/>
        <a:lstStyle/>
        <a:p>
          <a:endParaRPr lang="en-US" sz="1500" b="0">
            <a:latin typeface="+mn-lt"/>
          </a:endParaRPr>
        </a:p>
      </dgm:t>
    </dgm:pt>
    <dgm:pt modelId="{DCB721FE-E6B0-4057-AFE2-236251F8BC0B}" type="sibTrans" cxnId="{DF4E050F-DB44-4D77-933C-A8F08F1989E4}">
      <dgm:prSet custT="1"/>
      <dgm:spPr/>
      <dgm:t>
        <a:bodyPr/>
        <a:lstStyle/>
        <a:p>
          <a:endParaRPr lang="en-US" sz="1500" b="0">
            <a:latin typeface="+mn-lt"/>
          </a:endParaRPr>
        </a:p>
      </dgm:t>
    </dgm:pt>
    <dgm:pt modelId="{EAA6E4E7-BA72-42FB-AB2B-49A7854DDCEE}">
      <dgm:prSet custT="1"/>
      <dgm:spPr/>
      <dgm:t>
        <a:bodyPr/>
        <a:lstStyle/>
        <a:p>
          <a:r>
            <a:rPr lang="en-US" sz="1500" b="0" dirty="0">
              <a:latin typeface="+mn-lt"/>
            </a:rPr>
            <a:t>8. Earmark funding is distributed by federal agencies, likely in spring 2025.</a:t>
          </a:r>
        </a:p>
      </dgm:t>
    </dgm:pt>
    <dgm:pt modelId="{E427B10E-077F-4712-A460-DA88242F0650}" type="parTrans" cxnId="{F41BD975-834B-48BC-B8EF-706E7C461EA0}">
      <dgm:prSet/>
      <dgm:spPr/>
      <dgm:t>
        <a:bodyPr/>
        <a:lstStyle/>
        <a:p>
          <a:endParaRPr lang="en-US" sz="1500" b="0">
            <a:latin typeface="+mn-lt"/>
          </a:endParaRPr>
        </a:p>
      </dgm:t>
    </dgm:pt>
    <dgm:pt modelId="{69804918-E8E8-4C64-927F-CB5BA1CD4D17}" type="sibTrans" cxnId="{F41BD975-834B-48BC-B8EF-706E7C461EA0}">
      <dgm:prSet/>
      <dgm:spPr/>
      <dgm:t>
        <a:bodyPr/>
        <a:lstStyle/>
        <a:p>
          <a:endParaRPr lang="en-US" sz="1500" b="0">
            <a:latin typeface="+mn-lt"/>
          </a:endParaRPr>
        </a:p>
      </dgm:t>
    </dgm:pt>
    <dgm:pt modelId="{87044EA7-AE2F-4D2E-8104-CB42E883E124}" type="pres">
      <dgm:prSet presAssocID="{A756FE00-274D-4F7D-BE76-B2512A5CF64C}" presName="Name0" presStyleCnt="0">
        <dgm:presLayoutVars>
          <dgm:dir/>
          <dgm:resizeHandles val="exact"/>
        </dgm:presLayoutVars>
      </dgm:prSet>
      <dgm:spPr/>
    </dgm:pt>
    <dgm:pt modelId="{E6E9576E-DBB0-4A92-BE58-E6A8F5BB04F3}" type="pres">
      <dgm:prSet presAssocID="{2A865696-942A-42B1-B8B1-E996F0693C41}" presName="node" presStyleLbl="node1" presStyleIdx="0" presStyleCnt="8" custScaleY="111318">
        <dgm:presLayoutVars>
          <dgm:bulletEnabled val="1"/>
        </dgm:presLayoutVars>
      </dgm:prSet>
      <dgm:spPr/>
    </dgm:pt>
    <dgm:pt modelId="{AC3DC93E-16EF-46DA-8CE1-8BB07ABCA895}" type="pres">
      <dgm:prSet presAssocID="{453FF550-D6C2-4C5F-B60C-2AA13EAE2F60}" presName="sibTrans" presStyleLbl="sibTrans1D1" presStyleIdx="0" presStyleCnt="7"/>
      <dgm:spPr/>
    </dgm:pt>
    <dgm:pt modelId="{B43147E0-FD3E-4B16-8601-907D5F4FF9B7}" type="pres">
      <dgm:prSet presAssocID="{453FF550-D6C2-4C5F-B60C-2AA13EAE2F60}" presName="connectorText" presStyleLbl="sibTrans1D1" presStyleIdx="0" presStyleCnt="7"/>
      <dgm:spPr/>
    </dgm:pt>
    <dgm:pt modelId="{7157B21C-6BD8-4439-9A97-FA95E93C65F0}" type="pres">
      <dgm:prSet presAssocID="{827A362D-4362-4ACE-973D-512166689EFF}" presName="node" presStyleLbl="node1" presStyleIdx="1" presStyleCnt="8" custScaleX="111565" custScaleY="109029">
        <dgm:presLayoutVars>
          <dgm:bulletEnabled val="1"/>
        </dgm:presLayoutVars>
      </dgm:prSet>
      <dgm:spPr/>
    </dgm:pt>
    <dgm:pt modelId="{50615C2E-726D-409D-B25E-2B7D8075B37D}" type="pres">
      <dgm:prSet presAssocID="{C7AFEB16-BF94-41C0-8A3E-0728A7851A39}" presName="sibTrans" presStyleLbl="sibTrans1D1" presStyleIdx="1" presStyleCnt="7"/>
      <dgm:spPr/>
    </dgm:pt>
    <dgm:pt modelId="{6A798C43-4E94-4D43-8FE2-236A2927B649}" type="pres">
      <dgm:prSet presAssocID="{C7AFEB16-BF94-41C0-8A3E-0728A7851A39}" presName="connectorText" presStyleLbl="sibTrans1D1" presStyleIdx="1" presStyleCnt="7"/>
      <dgm:spPr/>
    </dgm:pt>
    <dgm:pt modelId="{6C45343B-0356-4212-A024-FD2CA548AD54}" type="pres">
      <dgm:prSet presAssocID="{8EDB4B80-C97F-4C97-A152-B4B991153EE7}" presName="node" presStyleLbl="node1" presStyleIdx="2" presStyleCnt="8" custScaleX="102450" custScaleY="111318">
        <dgm:presLayoutVars>
          <dgm:bulletEnabled val="1"/>
        </dgm:presLayoutVars>
      </dgm:prSet>
      <dgm:spPr/>
    </dgm:pt>
    <dgm:pt modelId="{B8858608-98BD-472A-AA13-6C4E9827C2DF}" type="pres">
      <dgm:prSet presAssocID="{C113A341-C5C9-4836-87EE-F2108F4C5CE5}" presName="sibTrans" presStyleLbl="sibTrans1D1" presStyleIdx="2" presStyleCnt="7"/>
      <dgm:spPr/>
    </dgm:pt>
    <dgm:pt modelId="{D3626461-AE74-4891-B4E5-1054665D343C}" type="pres">
      <dgm:prSet presAssocID="{C113A341-C5C9-4836-87EE-F2108F4C5CE5}" presName="connectorText" presStyleLbl="sibTrans1D1" presStyleIdx="2" presStyleCnt="7"/>
      <dgm:spPr/>
    </dgm:pt>
    <dgm:pt modelId="{9295D203-1BA4-4793-8B15-D5CA0A38DABE}" type="pres">
      <dgm:prSet presAssocID="{AD26440C-6B9F-4273-9178-FC08C8F95E2A}" presName="node" presStyleLbl="node1" presStyleIdx="3" presStyleCnt="8" custScaleY="111318">
        <dgm:presLayoutVars>
          <dgm:bulletEnabled val="1"/>
        </dgm:presLayoutVars>
      </dgm:prSet>
      <dgm:spPr/>
    </dgm:pt>
    <dgm:pt modelId="{2A08AF0F-9324-4C1A-B681-80CD967C627C}" type="pres">
      <dgm:prSet presAssocID="{D2E38AD4-B152-4498-8AC0-0EED36032466}" presName="sibTrans" presStyleLbl="sibTrans1D1" presStyleIdx="3" presStyleCnt="7"/>
      <dgm:spPr/>
    </dgm:pt>
    <dgm:pt modelId="{B2120C41-46FD-4D75-8023-C834B8091BFA}" type="pres">
      <dgm:prSet presAssocID="{D2E38AD4-B152-4498-8AC0-0EED36032466}" presName="connectorText" presStyleLbl="sibTrans1D1" presStyleIdx="3" presStyleCnt="7"/>
      <dgm:spPr/>
    </dgm:pt>
    <dgm:pt modelId="{AF0C6273-52A5-4E59-8851-589D0CEA41E8}" type="pres">
      <dgm:prSet presAssocID="{8B5A316D-8CB0-4F7F-9FDA-A014759AD5C0}" presName="node" presStyleLbl="node1" presStyleIdx="4" presStyleCnt="8" custScaleY="111318">
        <dgm:presLayoutVars>
          <dgm:bulletEnabled val="1"/>
        </dgm:presLayoutVars>
      </dgm:prSet>
      <dgm:spPr/>
    </dgm:pt>
    <dgm:pt modelId="{684B0EEC-E649-4F4C-8D4A-422886CC8A5D}" type="pres">
      <dgm:prSet presAssocID="{7E161EF2-CD06-4643-BEDB-1BE9BE56A6E1}" presName="sibTrans" presStyleLbl="sibTrans1D1" presStyleIdx="4" presStyleCnt="7"/>
      <dgm:spPr/>
    </dgm:pt>
    <dgm:pt modelId="{765A5D5B-F11A-4C21-AB42-22DA737D8FD3}" type="pres">
      <dgm:prSet presAssocID="{7E161EF2-CD06-4643-BEDB-1BE9BE56A6E1}" presName="connectorText" presStyleLbl="sibTrans1D1" presStyleIdx="4" presStyleCnt="7"/>
      <dgm:spPr/>
    </dgm:pt>
    <dgm:pt modelId="{8903A843-AB28-434F-9CC2-DB4A398851BC}" type="pres">
      <dgm:prSet presAssocID="{F7D631AC-9799-417B-8378-9DC924912305}" presName="node" presStyleLbl="node1" presStyleIdx="5" presStyleCnt="8" custScaleY="111318">
        <dgm:presLayoutVars>
          <dgm:bulletEnabled val="1"/>
        </dgm:presLayoutVars>
      </dgm:prSet>
      <dgm:spPr/>
    </dgm:pt>
    <dgm:pt modelId="{33CAE4D4-7B8E-4347-BE1E-694AAF28C5E3}" type="pres">
      <dgm:prSet presAssocID="{DCB721FE-E6B0-4057-AFE2-236251F8BC0B}" presName="sibTrans" presStyleLbl="sibTrans1D1" presStyleIdx="5" presStyleCnt="7"/>
      <dgm:spPr/>
    </dgm:pt>
    <dgm:pt modelId="{60DCD3F3-0442-4A84-9DDE-3E05096D2560}" type="pres">
      <dgm:prSet presAssocID="{DCB721FE-E6B0-4057-AFE2-236251F8BC0B}" presName="connectorText" presStyleLbl="sibTrans1D1" presStyleIdx="5" presStyleCnt="7"/>
      <dgm:spPr/>
    </dgm:pt>
    <dgm:pt modelId="{325FC612-40A5-452A-B372-BC7CA87D1406}" type="pres">
      <dgm:prSet presAssocID="{5896B57C-7693-4BCE-B91F-365288366D9F}" presName="node" presStyleLbl="node1" presStyleIdx="6" presStyleCnt="8" custScaleX="103882" custScaleY="111318">
        <dgm:presLayoutVars>
          <dgm:bulletEnabled val="1"/>
        </dgm:presLayoutVars>
      </dgm:prSet>
      <dgm:spPr/>
    </dgm:pt>
    <dgm:pt modelId="{396618C2-9E50-4A9A-807F-B7B91BFB3F85}" type="pres">
      <dgm:prSet presAssocID="{1B3DFE1D-7272-44CC-86E5-C9A49F4E7145}" presName="sibTrans" presStyleLbl="sibTrans1D1" presStyleIdx="6" presStyleCnt="7"/>
      <dgm:spPr/>
    </dgm:pt>
    <dgm:pt modelId="{FF471431-88F4-4DC2-A306-7D92507BF274}" type="pres">
      <dgm:prSet presAssocID="{1B3DFE1D-7272-44CC-86E5-C9A49F4E7145}" presName="connectorText" presStyleLbl="sibTrans1D1" presStyleIdx="6" presStyleCnt="7"/>
      <dgm:spPr/>
    </dgm:pt>
    <dgm:pt modelId="{84EAA7E0-D695-430B-BE0C-0F064F860F55}" type="pres">
      <dgm:prSet presAssocID="{EAA6E4E7-BA72-42FB-AB2B-49A7854DDCEE}" presName="node" presStyleLbl="node1" presStyleIdx="7" presStyleCnt="8" custScaleY="111318">
        <dgm:presLayoutVars>
          <dgm:bulletEnabled val="1"/>
        </dgm:presLayoutVars>
      </dgm:prSet>
      <dgm:spPr/>
    </dgm:pt>
  </dgm:ptLst>
  <dgm:cxnLst>
    <dgm:cxn modelId="{F93C0503-F7CE-4500-9774-9468D027830F}" type="presOf" srcId="{2A865696-942A-42B1-B8B1-E996F0693C41}" destId="{E6E9576E-DBB0-4A92-BE58-E6A8F5BB04F3}" srcOrd="0" destOrd="0" presId="urn:microsoft.com/office/officeart/2005/8/layout/bProcess3"/>
    <dgm:cxn modelId="{1CA65903-5AB9-4156-AA0B-A2CA78C574EF}" type="presOf" srcId="{1B3DFE1D-7272-44CC-86E5-C9A49F4E7145}" destId="{FF471431-88F4-4DC2-A306-7D92507BF274}" srcOrd="1" destOrd="0" presId="urn:microsoft.com/office/officeart/2005/8/layout/bProcess3"/>
    <dgm:cxn modelId="{93384606-0949-46A8-A960-D09AFA1A0B74}" type="presOf" srcId="{827A362D-4362-4ACE-973D-512166689EFF}" destId="{7157B21C-6BD8-4439-9A97-FA95E93C65F0}" srcOrd="0" destOrd="0" presId="urn:microsoft.com/office/officeart/2005/8/layout/bProcess3"/>
    <dgm:cxn modelId="{DF4E050F-DB44-4D77-933C-A8F08F1989E4}" srcId="{A756FE00-274D-4F7D-BE76-B2512A5CF64C}" destId="{F7D631AC-9799-417B-8378-9DC924912305}" srcOrd="5" destOrd="0" parTransId="{46CEEB52-5E30-4A42-8385-3111A3645756}" sibTransId="{DCB721FE-E6B0-4057-AFE2-236251F8BC0B}"/>
    <dgm:cxn modelId="{94EA6F10-A890-4864-BE31-28D51A4F0A14}" type="presOf" srcId="{F7D631AC-9799-417B-8378-9DC924912305}" destId="{8903A843-AB28-434F-9CC2-DB4A398851BC}" srcOrd="0" destOrd="0" presId="urn:microsoft.com/office/officeart/2005/8/layout/bProcess3"/>
    <dgm:cxn modelId="{3FC62A15-99AC-4346-91F8-08E4B20B953C}" srcId="{A756FE00-274D-4F7D-BE76-B2512A5CF64C}" destId="{8EDB4B80-C97F-4C97-A152-B4B991153EE7}" srcOrd="2" destOrd="0" parTransId="{A3413867-7C55-4D19-8E56-3041645BDF43}" sibTransId="{C113A341-C5C9-4836-87EE-F2108F4C5CE5}"/>
    <dgm:cxn modelId="{33780317-4E47-447A-A068-62CCEBFBC77E}" type="presOf" srcId="{C7AFEB16-BF94-41C0-8A3E-0728A7851A39}" destId="{50615C2E-726D-409D-B25E-2B7D8075B37D}" srcOrd="0" destOrd="0" presId="urn:microsoft.com/office/officeart/2005/8/layout/bProcess3"/>
    <dgm:cxn modelId="{2A7E351A-F4CA-4F65-BFB3-32D1A79CE013}" type="presOf" srcId="{AD26440C-6B9F-4273-9178-FC08C8F95E2A}" destId="{9295D203-1BA4-4793-8B15-D5CA0A38DABE}" srcOrd="0" destOrd="0" presId="urn:microsoft.com/office/officeart/2005/8/layout/bProcess3"/>
    <dgm:cxn modelId="{F8FE9B22-5CAD-4F93-9BDC-AB4DC27C6394}" srcId="{A756FE00-274D-4F7D-BE76-B2512A5CF64C}" destId="{2A865696-942A-42B1-B8B1-E996F0693C41}" srcOrd="0" destOrd="0" parTransId="{8E889D0F-C9E8-4A14-89E9-2460229927AB}" sibTransId="{453FF550-D6C2-4C5F-B60C-2AA13EAE2F60}"/>
    <dgm:cxn modelId="{A2075126-16B1-439B-B3C4-8EEB79940AA8}" type="presOf" srcId="{7E161EF2-CD06-4643-BEDB-1BE9BE56A6E1}" destId="{684B0EEC-E649-4F4C-8D4A-422886CC8A5D}" srcOrd="0" destOrd="0" presId="urn:microsoft.com/office/officeart/2005/8/layout/bProcess3"/>
    <dgm:cxn modelId="{B680552B-20F9-43C0-AA1E-28C49C23523F}" type="presOf" srcId="{C7AFEB16-BF94-41C0-8A3E-0728A7851A39}" destId="{6A798C43-4E94-4D43-8FE2-236A2927B649}" srcOrd="1" destOrd="0" presId="urn:microsoft.com/office/officeart/2005/8/layout/bProcess3"/>
    <dgm:cxn modelId="{8612F63D-1BDC-4C7B-9285-C278FF4D9265}" type="presOf" srcId="{D2E38AD4-B152-4498-8AC0-0EED36032466}" destId="{B2120C41-46FD-4D75-8023-C834B8091BFA}" srcOrd="1" destOrd="0" presId="urn:microsoft.com/office/officeart/2005/8/layout/bProcess3"/>
    <dgm:cxn modelId="{A9C8B63E-1C93-44E1-9E4C-D5A4E845C584}" type="presOf" srcId="{DCB721FE-E6B0-4057-AFE2-236251F8BC0B}" destId="{33CAE4D4-7B8E-4347-BE1E-694AAF28C5E3}" srcOrd="0" destOrd="0" presId="urn:microsoft.com/office/officeart/2005/8/layout/bProcess3"/>
    <dgm:cxn modelId="{E3A4E864-3261-4276-B0B0-336FA1C6BE5C}" type="presOf" srcId="{8EDB4B80-C97F-4C97-A152-B4B991153EE7}" destId="{6C45343B-0356-4212-A024-FD2CA548AD54}" srcOrd="0" destOrd="0" presId="urn:microsoft.com/office/officeart/2005/8/layout/bProcess3"/>
    <dgm:cxn modelId="{E60F2246-57D8-429B-9125-21CD67C738EC}" type="presOf" srcId="{C113A341-C5C9-4836-87EE-F2108F4C5CE5}" destId="{B8858608-98BD-472A-AA13-6C4E9827C2DF}" srcOrd="0" destOrd="0" presId="urn:microsoft.com/office/officeart/2005/8/layout/bProcess3"/>
    <dgm:cxn modelId="{B01EB954-E444-41FB-B2BD-58ECCE998736}" srcId="{A756FE00-274D-4F7D-BE76-B2512A5CF64C}" destId="{827A362D-4362-4ACE-973D-512166689EFF}" srcOrd="1" destOrd="0" parTransId="{46ACB98B-58FA-44DB-9103-10757D76E282}" sibTransId="{C7AFEB16-BF94-41C0-8A3E-0728A7851A39}"/>
    <dgm:cxn modelId="{F41BD975-834B-48BC-B8EF-706E7C461EA0}" srcId="{A756FE00-274D-4F7D-BE76-B2512A5CF64C}" destId="{EAA6E4E7-BA72-42FB-AB2B-49A7854DDCEE}" srcOrd="7" destOrd="0" parTransId="{E427B10E-077F-4712-A460-DA88242F0650}" sibTransId="{69804918-E8E8-4C64-927F-CB5BA1CD4D17}"/>
    <dgm:cxn modelId="{B0570476-3337-4138-AEF1-26DF7273DA5E}" type="presOf" srcId="{D2E38AD4-B152-4498-8AC0-0EED36032466}" destId="{2A08AF0F-9324-4C1A-B681-80CD967C627C}" srcOrd="0" destOrd="0" presId="urn:microsoft.com/office/officeart/2005/8/layout/bProcess3"/>
    <dgm:cxn modelId="{8A5D3F5A-267D-43B0-9805-79A506026E95}" srcId="{A756FE00-274D-4F7D-BE76-B2512A5CF64C}" destId="{AD26440C-6B9F-4273-9178-FC08C8F95E2A}" srcOrd="3" destOrd="0" parTransId="{60D94DFC-F845-4116-943A-9AF8B06292AF}" sibTransId="{D2E38AD4-B152-4498-8AC0-0EED36032466}"/>
    <dgm:cxn modelId="{DFA6657D-9240-4BB9-AF0A-46E652F99BBA}" type="presOf" srcId="{5896B57C-7693-4BCE-B91F-365288366D9F}" destId="{325FC612-40A5-452A-B372-BC7CA87D1406}" srcOrd="0" destOrd="0" presId="urn:microsoft.com/office/officeart/2005/8/layout/bProcess3"/>
    <dgm:cxn modelId="{CA1F228A-CEF0-4A91-9DAB-0FB930264E28}" type="presOf" srcId="{DCB721FE-E6B0-4057-AFE2-236251F8BC0B}" destId="{60DCD3F3-0442-4A84-9DDE-3E05096D2560}" srcOrd="1" destOrd="0" presId="urn:microsoft.com/office/officeart/2005/8/layout/bProcess3"/>
    <dgm:cxn modelId="{7C9227A0-0B8A-40FD-8425-FAE0FF8B1A92}" type="presOf" srcId="{EAA6E4E7-BA72-42FB-AB2B-49A7854DDCEE}" destId="{84EAA7E0-D695-430B-BE0C-0F064F860F55}" srcOrd="0" destOrd="0" presId="urn:microsoft.com/office/officeart/2005/8/layout/bProcess3"/>
    <dgm:cxn modelId="{D77BF7A6-3B63-4331-AC89-8363461A7AEB}" srcId="{A756FE00-274D-4F7D-BE76-B2512A5CF64C}" destId="{8B5A316D-8CB0-4F7F-9FDA-A014759AD5C0}" srcOrd="4" destOrd="0" parTransId="{386795FE-EBD0-4720-9B52-F83B3AA02353}" sibTransId="{7E161EF2-CD06-4643-BEDB-1BE9BE56A6E1}"/>
    <dgm:cxn modelId="{3F638DA8-E227-4BD0-A7FD-A8A10403FA6F}" type="presOf" srcId="{A756FE00-274D-4F7D-BE76-B2512A5CF64C}" destId="{87044EA7-AE2F-4D2E-8104-CB42E883E124}" srcOrd="0" destOrd="0" presId="urn:microsoft.com/office/officeart/2005/8/layout/bProcess3"/>
    <dgm:cxn modelId="{C28BD6B6-1A0B-4975-92F4-DB52214B14FB}" type="presOf" srcId="{453FF550-D6C2-4C5F-B60C-2AA13EAE2F60}" destId="{B43147E0-FD3E-4B16-8601-907D5F4FF9B7}" srcOrd="1" destOrd="0" presId="urn:microsoft.com/office/officeart/2005/8/layout/bProcess3"/>
    <dgm:cxn modelId="{DABC85C4-4419-40F8-AE47-195C975D322F}" type="presOf" srcId="{8B5A316D-8CB0-4F7F-9FDA-A014759AD5C0}" destId="{AF0C6273-52A5-4E59-8851-589D0CEA41E8}" srcOrd="0" destOrd="0" presId="urn:microsoft.com/office/officeart/2005/8/layout/bProcess3"/>
    <dgm:cxn modelId="{2A2656CB-6EF0-4BC8-8AD8-0CB802982C8A}" type="presOf" srcId="{7E161EF2-CD06-4643-BEDB-1BE9BE56A6E1}" destId="{765A5D5B-F11A-4C21-AB42-22DA737D8FD3}" srcOrd="1" destOrd="0" presId="urn:microsoft.com/office/officeart/2005/8/layout/bProcess3"/>
    <dgm:cxn modelId="{789413DF-2D3D-480D-A754-BD944119D3D4}" type="presOf" srcId="{C113A341-C5C9-4836-87EE-F2108F4C5CE5}" destId="{D3626461-AE74-4891-B4E5-1054665D343C}" srcOrd="1" destOrd="0" presId="urn:microsoft.com/office/officeart/2005/8/layout/bProcess3"/>
    <dgm:cxn modelId="{31E69AE7-B606-4E4E-9328-BAB4904FDCA3}" type="presOf" srcId="{453FF550-D6C2-4C5F-B60C-2AA13EAE2F60}" destId="{AC3DC93E-16EF-46DA-8CE1-8BB07ABCA895}" srcOrd="0" destOrd="0" presId="urn:microsoft.com/office/officeart/2005/8/layout/bProcess3"/>
    <dgm:cxn modelId="{1F728DEE-338C-4371-83C0-64674ED6EE7D}" srcId="{A756FE00-274D-4F7D-BE76-B2512A5CF64C}" destId="{5896B57C-7693-4BCE-B91F-365288366D9F}" srcOrd="6" destOrd="0" parTransId="{859EBE8A-A7DB-4D2B-9D3F-FE5D84A8C901}" sibTransId="{1B3DFE1D-7272-44CC-86E5-C9A49F4E7145}"/>
    <dgm:cxn modelId="{0FEA9AF0-307D-413E-A7D6-F0D3D1ECDA12}" type="presOf" srcId="{1B3DFE1D-7272-44CC-86E5-C9A49F4E7145}" destId="{396618C2-9E50-4A9A-807F-B7B91BFB3F85}" srcOrd="0" destOrd="0" presId="urn:microsoft.com/office/officeart/2005/8/layout/bProcess3"/>
    <dgm:cxn modelId="{AACA1254-EB24-4C8E-A234-DA01FE14AD5B}" type="presParOf" srcId="{87044EA7-AE2F-4D2E-8104-CB42E883E124}" destId="{E6E9576E-DBB0-4A92-BE58-E6A8F5BB04F3}" srcOrd="0" destOrd="0" presId="urn:microsoft.com/office/officeart/2005/8/layout/bProcess3"/>
    <dgm:cxn modelId="{CBF1590B-95D5-41C7-B054-601EC31D5601}" type="presParOf" srcId="{87044EA7-AE2F-4D2E-8104-CB42E883E124}" destId="{AC3DC93E-16EF-46DA-8CE1-8BB07ABCA895}" srcOrd="1" destOrd="0" presId="urn:microsoft.com/office/officeart/2005/8/layout/bProcess3"/>
    <dgm:cxn modelId="{51FD0023-72A4-4773-B75C-08814668D11C}" type="presParOf" srcId="{AC3DC93E-16EF-46DA-8CE1-8BB07ABCA895}" destId="{B43147E0-FD3E-4B16-8601-907D5F4FF9B7}" srcOrd="0" destOrd="0" presId="urn:microsoft.com/office/officeart/2005/8/layout/bProcess3"/>
    <dgm:cxn modelId="{CEC77497-935C-4DEA-964F-EC3FD1F5B61E}" type="presParOf" srcId="{87044EA7-AE2F-4D2E-8104-CB42E883E124}" destId="{7157B21C-6BD8-4439-9A97-FA95E93C65F0}" srcOrd="2" destOrd="0" presId="urn:microsoft.com/office/officeart/2005/8/layout/bProcess3"/>
    <dgm:cxn modelId="{56B57712-6BA9-4A5C-BC99-48ADF056E157}" type="presParOf" srcId="{87044EA7-AE2F-4D2E-8104-CB42E883E124}" destId="{50615C2E-726D-409D-B25E-2B7D8075B37D}" srcOrd="3" destOrd="0" presId="urn:microsoft.com/office/officeart/2005/8/layout/bProcess3"/>
    <dgm:cxn modelId="{35FC3921-4439-41BC-B4EA-994CF8786978}" type="presParOf" srcId="{50615C2E-726D-409D-B25E-2B7D8075B37D}" destId="{6A798C43-4E94-4D43-8FE2-236A2927B649}" srcOrd="0" destOrd="0" presId="urn:microsoft.com/office/officeart/2005/8/layout/bProcess3"/>
    <dgm:cxn modelId="{A99ECAA6-8AAA-464D-949A-88126576BA64}" type="presParOf" srcId="{87044EA7-AE2F-4D2E-8104-CB42E883E124}" destId="{6C45343B-0356-4212-A024-FD2CA548AD54}" srcOrd="4" destOrd="0" presId="urn:microsoft.com/office/officeart/2005/8/layout/bProcess3"/>
    <dgm:cxn modelId="{60DFAAB2-2CF3-4689-82AE-1484EB03EDA0}" type="presParOf" srcId="{87044EA7-AE2F-4D2E-8104-CB42E883E124}" destId="{B8858608-98BD-472A-AA13-6C4E9827C2DF}" srcOrd="5" destOrd="0" presId="urn:microsoft.com/office/officeart/2005/8/layout/bProcess3"/>
    <dgm:cxn modelId="{78C0EE0A-0C90-47DA-9E8A-DF3DC1D32002}" type="presParOf" srcId="{B8858608-98BD-472A-AA13-6C4E9827C2DF}" destId="{D3626461-AE74-4891-B4E5-1054665D343C}" srcOrd="0" destOrd="0" presId="urn:microsoft.com/office/officeart/2005/8/layout/bProcess3"/>
    <dgm:cxn modelId="{8FCEAEA2-AC4D-4C89-B72F-D35FD9FBE917}" type="presParOf" srcId="{87044EA7-AE2F-4D2E-8104-CB42E883E124}" destId="{9295D203-1BA4-4793-8B15-D5CA0A38DABE}" srcOrd="6" destOrd="0" presId="urn:microsoft.com/office/officeart/2005/8/layout/bProcess3"/>
    <dgm:cxn modelId="{C4E2157B-FE71-4E3F-BD04-F23147BE4EE2}" type="presParOf" srcId="{87044EA7-AE2F-4D2E-8104-CB42E883E124}" destId="{2A08AF0F-9324-4C1A-B681-80CD967C627C}" srcOrd="7" destOrd="0" presId="urn:microsoft.com/office/officeart/2005/8/layout/bProcess3"/>
    <dgm:cxn modelId="{CAB60ABA-A1DC-4821-964C-5D5C4E160A2A}" type="presParOf" srcId="{2A08AF0F-9324-4C1A-B681-80CD967C627C}" destId="{B2120C41-46FD-4D75-8023-C834B8091BFA}" srcOrd="0" destOrd="0" presId="urn:microsoft.com/office/officeart/2005/8/layout/bProcess3"/>
    <dgm:cxn modelId="{65A09D1B-3B52-42B0-B504-1B4290B2D80F}" type="presParOf" srcId="{87044EA7-AE2F-4D2E-8104-CB42E883E124}" destId="{AF0C6273-52A5-4E59-8851-589D0CEA41E8}" srcOrd="8" destOrd="0" presId="urn:microsoft.com/office/officeart/2005/8/layout/bProcess3"/>
    <dgm:cxn modelId="{ADEDA576-5C9D-4C0E-B36A-ADE7EE501714}" type="presParOf" srcId="{87044EA7-AE2F-4D2E-8104-CB42E883E124}" destId="{684B0EEC-E649-4F4C-8D4A-422886CC8A5D}" srcOrd="9" destOrd="0" presId="urn:microsoft.com/office/officeart/2005/8/layout/bProcess3"/>
    <dgm:cxn modelId="{F4EDF00B-48A8-480D-B837-37CAC795502F}" type="presParOf" srcId="{684B0EEC-E649-4F4C-8D4A-422886CC8A5D}" destId="{765A5D5B-F11A-4C21-AB42-22DA737D8FD3}" srcOrd="0" destOrd="0" presId="urn:microsoft.com/office/officeart/2005/8/layout/bProcess3"/>
    <dgm:cxn modelId="{AC808CFE-462D-475F-B5D7-741D4757D833}" type="presParOf" srcId="{87044EA7-AE2F-4D2E-8104-CB42E883E124}" destId="{8903A843-AB28-434F-9CC2-DB4A398851BC}" srcOrd="10" destOrd="0" presId="urn:microsoft.com/office/officeart/2005/8/layout/bProcess3"/>
    <dgm:cxn modelId="{3758F340-A4F1-4AA9-832B-61BA6D35BD8E}" type="presParOf" srcId="{87044EA7-AE2F-4D2E-8104-CB42E883E124}" destId="{33CAE4D4-7B8E-4347-BE1E-694AAF28C5E3}" srcOrd="11" destOrd="0" presId="urn:microsoft.com/office/officeart/2005/8/layout/bProcess3"/>
    <dgm:cxn modelId="{04520F1F-D7F9-49A2-96E8-D06A3174310D}" type="presParOf" srcId="{33CAE4D4-7B8E-4347-BE1E-694AAF28C5E3}" destId="{60DCD3F3-0442-4A84-9DDE-3E05096D2560}" srcOrd="0" destOrd="0" presId="urn:microsoft.com/office/officeart/2005/8/layout/bProcess3"/>
    <dgm:cxn modelId="{AF8D2285-9412-4C2B-BD38-A104DF88DC17}" type="presParOf" srcId="{87044EA7-AE2F-4D2E-8104-CB42E883E124}" destId="{325FC612-40A5-452A-B372-BC7CA87D1406}" srcOrd="12" destOrd="0" presId="urn:microsoft.com/office/officeart/2005/8/layout/bProcess3"/>
    <dgm:cxn modelId="{79557AB0-B00D-4EF8-9A8D-7A0793533590}" type="presParOf" srcId="{87044EA7-AE2F-4D2E-8104-CB42E883E124}" destId="{396618C2-9E50-4A9A-807F-B7B91BFB3F85}" srcOrd="13" destOrd="0" presId="urn:microsoft.com/office/officeart/2005/8/layout/bProcess3"/>
    <dgm:cxn modelId="{AD885992-FA9B-42F6-AF1E-45F96A23B859}" type="presParOf" srcId="{396618C2-9E50-4A9A-807F-B7B91BFB3F85}" destId="{FF471431-88F4-4DC2-A306-7D92507BF274}" srcOrd="0" destOrd="0" presId="urn:microsoft.com/office/officeart/2005/8/layout/bProcess3"/>
    <dgm:cxn modelId="{200BA806-9068-4549-95CA-D96E9DBA51A6}" type="presParOf" srcId="{87044EA7-AE2F-4D2E-8104-CB42E883E124}" destId="{84EAA7E0-D695-430B-BE0C-0F064F860F55}"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735156-829E-4E7D-95DA-E2C7A8EAA1C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9CD9592-EFBB-4C98-9CC3-A8BCB0813662}">
      <dgm:prSet phldrT="[Text]"/>
      <dgm:spPr/>
      <dgm:t>
        <a:bodyPr/>
        <a:lstStyle/>
        <a:p>
          <a:r>
            <a:rPr lang="en-US" dirty="0"/>
            <a:t>Community Infrastructure</a:t>
          </a:r>
        </a:p>
      </dgm:t>
    </dgm:pt>
    <dgm:pt modelId="{3A7CFC7C-1212-4601-97F8-8CF81B7906BF}" type="parTrans" cxnId="{BAE73823-DB44-4BA0-BEF2-20A3E3272951}">
      <dgm:prSet/>
      <dgm:spPr/>
      <dgm:t>
        <a:bodyPr/>
        <a:lstStyle/>
        <a:p>
          <a:endParaRPr lang="en-US"/>
        </a:p>
      </dgm:t>
    </dgm:pt>
    <dgm:pt modelId="{856A50C6-28D3-4413-A9DC-FD7E53D2AF52}" type="sibTrans" cxnId="{BAE73823-DB44-4BA0-BEF2-20A3E3272951}">
      <dgm:prSet/>
      <dgm:spPr/>
      <dgm:t>
        <a:bodyPr/>
        <a:lstStyle/>
        <a:p>
          <a:endParaRPr lang="en-US"/>
        </a:p>
      </dgm:t>
    </dgm:pt>
    <dgm:pt modelId="{A8BF56F2-FCC5-426C-AE05-8B649C9103F1}">
      <dgm:prSet phldrT="[Text]" custT="1"/>
      <dgm:spPr/>
      <dgm:t>
        <a:bodyPr/>
        <a:lstStyle/>
        <a:p>
          <a:r>
            <a:rPr lang="en-US" sz="1400" dirty="0"/>
            <a:t>HUD Economic Development Initiatives (EDI)</a:t>
          </a:r>
        </a:p>
      </dgm:t>
    </dgm:pt>
    <dgm:pt modelId="{6B473DF6-446E-4BAF-95EF-5D255E7F2832}" type="parTrans" cxnId="{EAD1BB12-7012-4EAF-A061-80887ADF778B}">
      <dgm:prSet/>
      <dgm:spPr/>
      <dgm:t>
        <a:bodyPr/>
        <a:lstStyle/>
        <a:p>
          <a:endParaRPr lang="en-US"/>
        </a:p>
      </dgm:t>
    </dgm:pt>
    <dgm:pt modelId="{4D3E94E7-B691-40AB-8C40-3C0D9C113A67}" type="sibTrans" cxnId="{EAD1BB12-7012-4EAF-A061-80887ADF778B}">
      <dgm:prSet/>
      <dgm:spPr/>
      <dgm:t>
        <a:bodyPr/>
        <a:lstStyle/>
        <a:p>
          <a:endParaRPr lang="en-US"/>
        </a:p>
      </dgm:t>
    </dgm:pt>
    <dgm:pt modelId="{97AE0C4E-EEAD-4B6D-80AF-31AD1120C165}">
      <dgm:prSet phldrT="[Text]" custT="1"/>
      <dgm:spPr/>
      <dgm:t>
        <a:bodyPr/>
        <a:lstStyle/>
        <a:p>
          <a:r>
            <a:rPr lang="en-US" sz="1400" dirty="0"/>
            <a:t>USDA Rural Development Community Facilities</a:t>
          </a:r>
        </a:p>
      </dgm:t>
    </dgm:pt>
    <dgm:pt modelId="{3BC471B6-6119-48BD-AC57-8A5B004E25AD}" type="parTrans" cxnId="{539C40A6-1462-4781-BAAB-C05869AE8346}">
      <dgm:prSet/>
      <dgm:spPr/>
      <dgm:t>
        <a:bodyPr/>
        <a:lstStyle/>
        <a:p>
          <a:endParaRPr lang="en-US"/>
        </a:p>
      </dgm:t>
    </dgm:pt>
    <dgm:pt modelId="{09BE8EC6-71A8-42C1-8B93-D12935E41A2A}" type="sibTrans" cxnId="{539C40A6-1462-4781-BAAB-C05869AE8346}">
      <dgm:prSet/>
      <dgm:spPr/>
      <dgm:t>
        <a:bodyPr/>
        <a:lstStyle/>
        <a:p>
          <a:endParaRPr lang="en-US"/>
        </a:p>
      </dgm:t>
    </dgm:pt>
    <dgm:pt modelId="{D0343236-6BA4-4EC8-8A44-A058FE0AB499}">
      <dgm:prSet phldrT="[Text]"/>
      <dgm:spPr/>
      <dgm:t>
        <a:bodyPr/>
        <a:lstStyle/>
        <a:p>
          <a:r>
            <a:rPr lang="en-US" dirty="0"/>
            <a:t>Transportation</a:t>
          </a:r>
        </a:p>
      </dgm:t>
    </dgm:pt>
    <dgm:pt modelId="{B7382635-BFD8-48CB-890A-04F43C0C59C2}" type="parTrans" cxnId="{B9A0D636-5544-4676-AD30-9811C4BF5177}">
      <dgm:prSet/>
      <dgm:spPr/>
      <dgm:t>
        <a:bodyPr/>
        <a:lstStyle/>
        <a:p>
          <a:endParaRPr lang="en-US"/>
        </a:p>
      </dgm:t>
    </dgm:pt>
    <dgm:pt modelId="{AB73A5A1-14C9-4D0A-A2E1-F3FC6AF20D99}" type="sibTrans" cxnId="{B9A0D636-5544-4676-AD30-9811C4BF5177}">
      <dgm:prSet/>
      <dgm:spPr/>
      <dgm:t>
        <a:bodyPr/>
        <a:lstStyle/>
        <a:p>
          <a:endParaRPr lang="en-US"/>
        </a:p>
      </dgm:t>
    </dgm:pt>
    <dgm:pt modelId="{4B90338E-D358-4EE6-A2F6-DC92A12B999D}">
      <dgm:prSet phldrT="[Text]" custT="1"/>
      <dgm:spPr/>
      <dgm:t>
        <a:bodyPr/>
        <a:lstStyle/>
        <a:p>
          <a:r>
            <a:rPr lang="en-US" dirty="0"/>
            <a:t>Criminal Justice</a:t>
          </a:r>
        </a:p>
      </dgm:t>
    </dgm:pt>
    <dgm:pt modelId="{BB1E8F76-B42B-4DFD-95D8-E8A1F24F319F}" type="parTrans" cxnId="{3D687DDF-B733-4036-9B4A-4A48B792505E}">
      <dgm:prSet/>
      <dgm:spPr/>
      <dgm:t>
        <a:bodyPr/>
        <a:lstStyle/>
        <a:p>
          <a:endParaRPr lang="en-US"/>
        </a:p>
      </dgm:t>
    </dgm:pt>
    <dgm:pt modelId="{F3DBD1CE-C683-4B0A-B626-B57FE5F929ED}" type="sibTrans" cxnId="{3D687DDF-B733-4036-9B4A-4A48B792505E}">
      <dgm:prSet/>
      <dgm:spPr/>
      <dgm:t>
        <a:bodyPr/>
        <a:lstStyle/>
        <a:p>
          <a:endParaRPr lang="en-US"/>
        </a:p>
      </dgm:t>
    </dgm:pt>
    <dgm:pt modelId="{604BBAE1-C70A-4705-9228-3DFCB0A7E8B8}">
      <dgm:prSet phldrT="[Text]" custT="1"/>
      <dgm:spPr/>
      <dgm:t>
        <a:bodyPr/>
        <a:lstStyle/>
        <a:p>
          <a:r>
            <a:rPr lang="en-US" sz="1400" dirty="0"/>
            <a:t>National Park Services Save America’s Treasures (SAT)</a:t>
          </a:r>
        </a:p>
      </dgm:t>
    </dgm:pt>
    <dgm:pt modelId="{AC72C83F-1750-412E-85C6-E4C9B0BA5EB5}" type="parTrans" cxnId="{CCB27C02-0C0B-43FA-9B56-5D3EB61414AE}">
      <dgm:prSet/>
      <dgm:spPr/>
      <dgm:t>
        <a:bodyPr/>
        <a:lstStyle/>
        <a:p>
          <a:endParaRPr lang="en-US"/>
        </a:p>
      </dgm:t>
    </dgm:pt>
    <dgm:pt modelId="{0F5D68D9-A438-4870-B9CA-2BCBA7D968D3}" type="sibTrans" cxnId="{CCB27C02-0C0B-43FA-9B56-5D3EB61414AE}">
      <dgm:prSet/>
      <dgm:spPr/>
      <dgm:t>
        <a:bodyPr/>
        <a:lstStyle/>
        <a:p>
          <a:endParaRPr lang="en-US"/>
        </a:p>
      </dgm:t>
    </dgm:pt>
    <dgm:pt modelId="{50B2F9D9-24E7-4A0F-9103-4080F52167FB}">
      <dgm:prSet phldrT="[Text]" custT="1"/>
      <dgm:spPr/>
      <dgm:t>
        <a:bodyPr/>
        <a:lstStyle/>
        <a:p>
          <a:r>
            <a:rPr lang="en-US" sz="1400" dirty="0"/>
            <a:t>Department of Energy, Energy Projects </a:t>
          </a:r>
        </a:p>
      </dgm:t>
    </dgm:pt>
    <dgm:pt modelId="{C60FF26A-ED13-4EB1-904B-1A072C4B1BDA}" type="parTrans" cxnId="{4ADFB4DC-A013-4B4E-90DE-3738623C0BE5}">
      <dgm:prSet/>
      <dgm:spPr/>
      <dgm:t>
        <a:bodyPr/>
        <a:lstStyle/>
        <a:p>
          <a:endParaRPr lang="en-US"/>
        </a:p>
      </dgm:t>
    </dgm:pt>
    <dgm:pt modelId="{95680221-4C54-49BA-90AE-DF84087F2360}" type="sibTrans" cxnId="{4ADFB4DC-A013-4B4E-90DE-3738623C0BE5}">
      <dgm:prSet/>
      <dgm:spPr/>
      <dgm:t>
        <a:bodyPr/>
        <a:lstStyle/>
        <a:p>
          <a:endParaRPr lang="en-US"/>
        </a:p>
      </dgm:t>
    </dgm:pt>
    <dgm:pt modelId="{08FF403B-91FA-4FE6-9B71-A02BD9A35B4F}">
      <dgm:prSet phldrT="[Text]" custT="1"/>
      <dgm:spPr/>
      <dgm:t>
        <a:bodyPr/>
        <a:lstStyle/>
        <a:p>
          <a:r>
            <a:rPr lang="en-US" sz="1800" dirty="0"/>
            <a:t>Department of Transportation Highway Infrastructure Program</a:t>
          </a:r>
        </a:p>
      </dgm:t>
    </dgm:pt>
    <dgm:pt modelId="{40635B2B-AD55-413C-AA59-E54140555499}" type="parTrans" cxnId="{087EDB34-2E83-43E4-9354-D1AE10EFE5A3}">
      <dgm:prSet/>
      <dgm:spPr/>
      <dgm:t>
        <a:bodyPr/>
        <a:lstStyle/>
        <a:p>
          <a:endParaRPr lang="en-US"/>
        </a:p>
      </dgm:t>
    </dgm:pt>
    <dgm:pt modelId="{17E25735-6AB3-47F1-A30F-73411D356FCF}" type="sibTrans" cxnId="{087EDB34-2E83-43E4-9354-D1AE10EFE5A3}">
      <dgm:prSet/>
      <dgm:spPr/>
      <dgm:t>
        <a:bodyPr/>
        <a:lstStyle/>
        <a:p>
          <a:endParaRPr lang="en-US"/>
        </a:p>
      </dgm:t>
    </dgm:pt>
    <dgm:pt modelId="{6197A748-9F90-4FFB-9AA2-C4F99AC4AB16}">
      <dgm:prSet phldrT="[Text]" custT="1"/>
      <dgm:spPr/>
      <dgm:t>
        <a:bodyPr/>
        <a:lstStyle/>
        <a:p>
          <a:r>
            <a:rPr lang="en-US" sz="1600" dirty="0"/>
            <a:t>DOJ COPS Law Enforcement Technology</a:t>
          </a:r>
        </a:p>
      </dgm:t>
    </dgm:pt>
    <dgm:pt modelId="{F88E3906-F225-4997-9738-277B544226B4}" type="parTrans" cxnId="{4486E1DE-0248-45E5-8E98-CBE48D2B4FD5}">
      <dgm:prSet/>
      <dgm:spPr/>
      <dgm:t>
        <a:bodyPr/>
        <a:lstStyle/>
        <a:p>
          <a:endParaRPr lang="en-US"/>
        </a:p>
      </dgm:t>
    </dgm:pt>
    <dgm:pt modelId="{2AB5ECD1-DF12-46EF-8DD2-379AF64C86CE}" type="sibTrans" cxnId="{4486E1DE-0248-45E5-8E98-CBE48D2B4FD5}">
      <dgm:prSet/>
      <dgm:spPr/>
      <dgm:t>
        <a:bodyPr/>
        <a:lstStyle/>
        <a:p>
          <a:endParaRPr lang="en-US"/>
        </a:p>
      </dgm:t>
    </dgm:pt>
    <dgm:pt modelId="{376A37BF-84E0-472B-A73C-05CDBF0252A5}">
      <dgm:prSet phldrT="[Text]" custT="1"/>
      <dgm:spPr/>
      <dgm:t>
        <a:bodyPr/>
        <a:lstStyle/>
        <a:p>
          <a:r>
            <a:rPr lang="en-US" sz="1600" dirty="0"/>
            <a:t>Department of Justice Byrne JAG Discretionary Projects</a:t>
          </a:r>
          <a:endParaRPr lang="en-US" dirty="0"/>
        </a:p>
      </dgm:t>
    </dgm:pt>
    <dgm:pt modelId="{3889900B-AE36-4CE5-846C-50E52240580A}" type="parTrans" cxnId="{178C73AA-E351-4303-8E9C-C00ABE7CA8AC}">
      <dgm:prSet/>
      <dgm:spPr/>
      <dgm:t>
        <a:bodyPr/>
        <a:lstStyle/>
        <a:p>
          <a:endParaRPr lang="en-US"/>
        </a:p>
      </dgm:t>
    </dgm:pt>
    <dgm:pt modelId="{6A274ED6-AD5B-48CF-AA0C-C66E52372511}" type="sibTrans" cxnId="{178C73AA-E351-4303-8E9C-C00ABE7CA8AC}">
      <dgm:prSet/>
      <dgm:spPr/>
      <dgm:t>
        <a:bodyPr/>
        <a:lstStyle/>
        <a:p>
          <a:endParaRPr lang="en-US"/>
        </a:p>
      </dgm:t>
    </dgm:pt>
    <dgm:pt modelId="{C0D681C5-E57A-4AC5-9627-21F63EE86F65}">
      <dgm:prSet phldrT="[Text]" custT="1"/>
      <dgm:spPr/>
      <dgm:t>
        <a:bodyPr/>
        <a:lstStyle/>
        <a:p>
          <a:r>
            <a:rPr lang="en-US" sz="2400" dirty="0"/>
            <a:t>Health Care Services and Facilities </a:t>
          </a:r>
        </a:p>
      </dgm:t>
    </dgm:pt>
    <dgm:pt modelId="{48F0302A-2171-4164-AA93-7B621429A2B2}" type="parTrans" cxnId="{EC98B537-0762-484F-BE99-E5E2BE1380F8}">
      <dgm:prSet/>
      <dgm:spPr/>
      <dgm:t>
        <a:bodyPr/>
        <a:lstStyle/>
        <a:p>
          <a:endParaRPr lang="en-US"/>
        </a:p>
      </dgm:t>
    </dgm:pt>
    <dgm:pt modelId="{6EB880F0-33A8-4DB9-A329-2C7BBFF6699F}" type="sibTrans" cxnId="{EC98B537-0762-484F-BE99-E5E2BE1380F8}">
      <dgm:prSet/>
      <dgm:spPr/>
      <dgm:t>
        <a:bodyPr/>
        <a:lstStyle/>
        <a:p>
          <a:endParaRPr lang="en-US"/>
        </a:p>
      </dgm:t>
    </dgm:pt>
    <dgm:pt modelId="{FA6D260F-D00E-40BD-A0FC-2052B8D013D9}">
      <dgm:prSet phldrT="[Text]" custT="1"/>
      <dgm:spPr/>
      <dgm:t>
        <a:bodyPr/>
        <a:lstStyle/>
        <a:p>
          <a:r>
            <a:rPr lang="en-US" sz="1300" dirty="0"/>
            <a:t>Health Resources and Services Administration (HRSA) Health Facilities Construction and Equipment</a:t>
          </a:r>
        </a:p>
      </dgm:t>
    </dgm:pt>
    <dgm:pt modelId="{833474B9-322C-40E8-B62E-3F18004D08EC}" type="parTrans" cxnId="{2AE2172B-D9B1-4C2B-98FD-66EAE4B8C6A1}">
      <dgm:prSet/>
      <dgm:spPr/>
      <dgm:t>
        <a:bodyPr/>
        <a:lstStyle/>
        <a:p>
          <a:endParaRPr lang="en-US"/>
        </a:p>
      </dgm:t>
    </dgm:pt>
    <dgm:pt modelId="{C228B76D-43DB-4B78-B878-A068C07394DD}" type="sibTrans" cxnId="{2AE2172B-D9B1-4C2B-98FD-66EAE4B8C6A1}">
      <dgm:prSet/>
      <dgm:spPr/>
      <dgm:t>
        <a:bodyPr/>
        <a:lstStyle/>
        <a:p>
          <a:endParaRPr lang="en-US"/>
        </a:p>
      </dgm:t>
    </dgm:pt>
    <dgm:pt modelId="{C910C938-ED7A-470A-9C9E-C1ABCC648E8D}">
      <dgm:prSet phldrT="[Text]" custT="1"/>
      <dgm:spPr/>
      <dgm:t>
        <a:bodyPr/>
        <a:lstStyle/>
        <a:p>
          <a:r>
            <a:rPr lang="en-US" sz="1400" dirty="0"/>
            <a:t>HRSA Rural Health</a:t>
          </a:r>
        </a:p>
      </dgm:t>
    </dgm:pt>
    <dgm:pt modelId="{36D4A6BD-A1A0-47F0-9934-B27FF675C04E}" type="parTrans" cxnId="{3A2A4C48-559F-4330-B453-E94259EEFCD5}">
      <dgm:prSet/>
      <dgm:spPr/>
      <dgm:t>
        <a:bodyPr/>
        <a:lstStyle/>
        <a:p>
          <a:endParaRPr lang="en-US"/>
        </a:p>
      </dgm:t>
    </dgm:pt>
    <dgm:pt modelId="{644DA82E-713E-47C5-9D80-28ABE3F9C1F0}" type="sibTrans" cxnId="{3A2A4C48-559F-4330-B453-E94259EEFCD5}">
      <dgm:prSet/>
      <dgm:spPr/>
      <dgm:t>
        <a:bodyPr/>
        <a:lstStyle/>
        <a:p>
          <a:endParaRPr lang="en-US"/>
        </a:p>
      </dgm:t>
    </dgm:pt>
    <dgm:pt modelId="{4C24235D-1B32-4C65-8020-605E9E58C4E0}">
      <dgm:prSet phldrT="[Text]" custT="1"/>
      <dgm:spPr/>
      <dgm:t>
        <a:bodyPr/>
        <a:lstStyle/>
        <a:p>
          <a:r>
            <a:rPr lang="en-US" sz="1200" dirty="0"/>
            <a:t>Substance Abuse and Mental Health Services Administration (SAMHSA) Mental Health</a:t>
          </a:r>
        </a:p>
      </dgm:t>
    </dgm:pt>
    <dgm:pt modelId="{BE3350C3-C88D-489C-B12E-5EC7B1F04969}" type="parTrans" cxnId="{BDC429DB-D26C-4D33-A328-9935ECE7FFCB}">
      <dgm:prSet/>
      <dgm:spPr/>
      <dgm:t>
        <a:bodyPr/>
        <a:lstStyle/>
        <a:p>
          <a:endParaRPr lang="en-US"/>
        </a:p>
      </dgm:t>
    </dgm:pt>
    <dgm:pt modelId="{6D7A9CB7-52A4-4892-A39F-DD75AD4C7BA1}" type="sibTrans" cxnId="{BDC429DB-D26C-4D33-A328-9935ECE7FFCB}">
      <dgm:prSet/>
      <dgm:spPr/>
      <dgm:t>
        <a:bodyPr/>
        <a:lstStyle/>
        <a:p>
          <a:endParaRPr lang="en-US"/>
        </a:p>
      </dgm:t>
    </dgm:pt>
    <dgm:pt modelId="{C46C676F-B861-4650-A5D6-1386A48E5C59}">
      <dgm:prSet phldrT="[Text]" custT="1"/>
      <dgm:spPr/>
      <dgm:t>
        <a:bodyPr/>
        <a:lstStyle/>
        <a:p>
          <a:r>
            <a:rPr lang="en-US" sz="1300" dirty="0"/>
            <a:t>SAMHSA Substance Abuse Treatment and Prevention</a:t>
          </a:r>
        </a:p>
      </dgm:t>
    </dgm:pt>
    <dgm:pt modelId="{A6E187DE-AA8A-4C38-B52B-4ADC375EDF06}" type="parTrans" cxnId="{AE7F0875-9C80-4C2D-9E30-273693936D1A}">
      <dgm:prSet/>
      <dgm:spPr/>
      <dgm:t>
        <a:bodyPr/>
        <a:lstStyle/>
        <a:p>
          <a:endParaRPr lang="en-US"/>
        </a:p>
      </dgm:t>
    </dgm:pt>
    <dgm:pt modelId="{0FFE9802-5BA8-4439-906D-EDA4048612A6}" type="sibTrans" cxnId="{AE7F0875-9C80-4C2D-9E30-273693936D1A}">
      <dgm:prSet/>
      <dgm:spPr/>
      <dgm:t>
        <a:bodyPr/>
        <a:lstStyle/>
        <a:p>
          <a:endParaRPr lang="en-US"/>
        </a:p>
      </dgm:t>
    </dgm:pt>
    <dgm:pt modelId="{6686303F-6781-4247-B170-DE15C4A7E762}" type="pres">
      <dgm:prSet presAssocID="{0C735156-829E-4E7D-95DA-E2C7A8EAA1CE}" presName="theList" presStyleCnt="0">
        <dgm:presLayoutVars>
          <dgm:dir/>
          <dgm:animLvl val="lvl"/>
          <dgm:resizeHandles val="exact"/>
        </dgm:presLayoutVars>
      </dgm:prSet>
      <dgm:spPr/>
    </dgm:pt>
    <dgm:pt modelId="{35D5382E-8678-4D71-8198-3CE1CEA72D5A}" type="pres">
      <dgm:prSet presAssocID="{C9CD9592-EFBB-4C98-9CC3-A8BCB0813662}" presName="compNode" presStyleCnt="0"/>
      <dgm:spPr/>
    </dgm:pt>
    <dgm:pt modelId="{4998F372-4A4F-457C-940F-0D916F2D8554}" type="pres">
      <dgm:prSet presAssocID="{C9CD9592-EFBB-4C98-9CC3-A8BCB0813662}" presName="aNode" presStyleLbl="bgShp" presStyleIdx="0" presStyleCnt="4"/>
      <dgm:spPr/>
    </dgm:pt>
    <dgm:pt modelId="{84E03583-E29D-4682-9642-00BE2AD9E436}" type="pres">
      <dgm:prSet presAssocID="{C9CD9592-EFBB-4C98-9CC3-A8BCB0813662}" presName="textNode" presStyleLbl="bgShp" presStyleIdx="0" presStyleCnt="4"/>
      <dgm:spPr/>
    </dgm:pt>
    <dgm:pt modelId="{BA12B96D-F00F-428C-A4C5-1F89CD07ECD8}" type="pres">
      <dgm:prSet presAssocID="{C9CD9592-EFBB-4C98-9CC3-A8BCB0813662}" presName="compChildNode" presStyleCnt="0"/>
      <dgm:spPr/>
    </dgm:pt>
    <dgm:pt modelId="{5AF064E3-FCD3-49C0-A8BF-3BB09FD4C493}" type="pres">
      <dgm:prSet presAssocID="{C9CD9592-EFBB-4C98-9CC3-A8BCB0813662}" presName="theInnerList" presStyleCnt="0"/>
      <dgm:spPr/>
    </dgm:pt>
    <dgm:pt modelId="{A21C331F-7735-42DA-BCA0-6C89B37519C1}" type="pres">
      <dgm:prSet presAssocID="{A8BF56F2-FCC5-426C-AE05-8B649C9103F1}" presName="childNode" presStyleLbl="node1" presStyleIdx="0" presStyleCnt="11">
        <dgm:presLayoutVars>
          <dgm:bulletEnabled val="1"/>
        </dgm:presLayoutVars>
      </dgm:prSet>
      <dgm:spPr/>
    </dgm:pt>
    <dgm:pt modelId="{273F65C5-42FD-42DB-9059-DFD0115C5EE3}" type="pres">
      <dgm:prSet presAssocID="{A8BF56F2-FCC5-426C-AE05-8B649C9103F1}" presName="aSpace2" presStyleCnt="0"/>
      <dgm:spPr/>
    </dgm:pt>
    <dgm:pt modelId="{ABF545D3-24C9-4EBB-9B8B-F9A4CBDEA7BE}" type="pres">
      <dgm:prSet presAssocID="{97AE0C4E-EEAD-4B6D-80AF-31AD1120C165}" presName="childNode" presStyleLbl="node1" presStyleIdx="1" presStyleCnt="11">
        <dgm:presLayoutVars>
          <dgm:bulletEnabled val="1"/>
        </dgm:presLayoutVars>
      </dgm:prSet>
      <dgm:spPr/>
    </dgm:pt>
    <dgm:pt modelId="{547949F4-789F-4BB5-AC63-8C1807A00DE9}" type="pres">
      <dgm:prSet presAssocID="{97AE0C4E-EEAD-4B6D-80AF-31AD1120C165}" presName="aSpace2" presStyleCnt="0"/>
      <dgm:spPr/>
    </dgm:pt>
    <dgm:pt modelId="{9AFD5F7F-5494-49EF-8502-32AB3C346250}" type="pres">
      <dgm:prSet presAssocID="{604BBAE1-C70A-4705-9228-3DFCB0A7E8B8}" presName="childNode" presStyleLbl="node1" presStyleIdx="2" presStyleCnt="11">
        <dgm:presLayoutVars>
          <dgm:bulletEnabled val="1"/>
        </dgm:presLayoutVars>
      </dgm:prSet>
      <dgm:spPr/>
    </dgm:pt>
    <dgm:pt modelId="{B7EBD446-EF91-4231-8253-4224823776C6}" type="pres">
      <dgm:prSet presAssocID="{604BBAE1-C70A-4705-9228-3DFCB0A7E8B8}" presName="aSpace2" presStyleCnt="0"/>
      <dgm:spPr/>
    </dgm:pt>
    <dgm:pt modelId="{05C0528C-5FC7-4253-91CD-8DE5D9369D57}" type="pres">
      <dgm:prSet presAssocID="{50B2F9D9-24E7-4A0F-9103-4080F52167FB}" presName="childNode" presStyleLbl="node1" presStyleIdx="3" presStyleCnt="11">
        <dgm:presLayoutVars>
          <dgm:bulletEnabled val="1"/>
        </dgm:presLayoutVars>
      </dgm:prSet>
      <dgm:spPr/>
    </dgm:pt>
    <dgm:pt modelId="{987B7058-E0BC-4ABE-B677-0ED758E723C8}" type="pres">
      <dgm:prSet presAssocID="{C9CD9592-EFBB-4C98-9CC3-A8BCB0813662}" presName="aSpace" presStyleCnt="0"/>
      <dgm:spPr/>
    </dgm:pt>
    <dgm:pt modelId="{2FB313DB-6A29-4CA6-82F1-4EE631F41868}" type="pres">
      <dgm:prSet presAssocID="{D0343236-6BA4-4EC8-8A44-A058FE0AB499}" presName="compNode" presStyleCnt="0"/>
      <dgm:spPr/>
    </dgm:pt>
    <dgm:pt modelId="{1D4AE103-1E5E-4EBC-817A-EDDFEB1DA44D}" type="pres">
      <dgm:prSet presAssocID="{D0343236-6BA4-4EC8-8A44-A058FE0AB499}" presName="aNode" presStyleLbl="bgShp" presStyleIdx="1" presStyleCnt="4"/>
      <dgm:spPr/>
    </dgm:pt>
    <dgm:pt modelId="{0ACD9CE3-790E-42C9-A971-D5050732BA9C}" type="pres">
      <dgm:prSet presAssocID="{D0343236-6BA4-4EC8-8A44-A058FE0AB499}" presName="textNode" presStyleLbl="bgShp" presStyleIdx="1" presStyleCnt="4"/>
      <dgm:spPr/>
    </dgm:pt>
    <dgm:pt modelId="{5FF01705-6660-4B63-97B9-DBE5C2D14B42}" type="pres">
      <dgm:prSet presAssocID="{D0343236-6BA4-4EC8-8A44-A058FE0AB499}" presName="compChildNode" presStyleCnt="0"/>
      <dgm:spPr/>
    </dgm:pt>
    <dgm:pt modelId="{841B5A87-DF81-414E-BB24-A910C14E8D5F}" type="pres">
      <dgm:prSet presAssocID="{D0343236-6BA4-4EC8-8A44-A058FE0AB499}" presName="theInnerList" presStyleCnt="0"/>
      <dgm:spPr/>
    </dgm:pt>
    <dgm:pt modelId="{918A18C5-8BCD-491A-8D9E-C58757E2B18F}" type="pres">
      <dgm:prSet presAssocID="{08FF403B-91FA-4FE6-9B71-A02BD9A35B4F}" presName="childNode" presStyleLbl="node1" presStyleIdx="4" presStyleCnt="11" custScaleY="43616" custLinFactNeighborX="0" custLinFactNeighborY="-15227">
        <dgm:presLayoutVars>
          <dgm:bulletEnabled val="1"/>
        </dgm:presLayoutVars>
      </dgm:prSet>
      <dgm:spPr/>
    </dgm:pt>
    <dgm:pt modelId="{01C481CB-2585-4937-B03D-ABFF8740B666}" type="pres">
      <dgm:prSet presAssocID="{D0343236-6BA4-4EC8-8A44-A058FE0AB499}" presName="aSpace" presStyleCnt="0"/>
      <dgm:spPr/>
    </dgm:pt>
    <dgm:pt modelId="{D69B62A4-048F-45BB-8AC8-A81F0230ACAE}" type="pres">
      <dgm:prSet presAssocID="{4B90338E-D358-4EE6-A2F6-DC92A12B999D}" presName="compNode" presStyleCnt="0"/>
      <dgm:spPr/>
    </dgm:pt>
    <dgm:pt modelId="{D6AE1739-AEBF-4C54-9004-83609A41D534}" type="pres">
      <dgm:prSet presAssocID="{4B90338E-D358-4EE6-A2F6-DC92A12B999D}" presName="aNode" presStyleLbl="bgShp" presStyleIdx="2" presStyleCnt="4"/>
      <dgm:spPr/>
    </dgm:pt>
    <dgm:pt modelId="{40CFA859-DE03-4A41-B3B4-3A535AF5D63A}" type="pres">
      <dgm:prSet presAssocID="{4B90338E-D358-4EE6-A2F6-DC92A12B999D}" presName="textNode" presStyleLbl="bgShp" presStyleIdx="2" presStyleCnt="4"/>
      <dgm:spPr/>
    </dgm:pt>
    <dgm:pt modelId="{334397D5-5014-4889-9E51-1EF3778712B3}" type="pres">
      <dgm:prSet presAssocID="{4B90338E-D358-4EE6-A2F6-DC92A12B999D}" presName="compChildNode" presStyleCnt="0"/>
      <dgm:spPr/>
    </dgm:pt>
    <dgm:pt modelId="{8C33538D-54DF-4B96-8271-B5FB808C245F}" type="pres">
      <dgm:prSet presAssocID="{4B90338E-D358-4EE6-A2F6-DC92A12B999D}" presName="theInnerList" presStyleCnt="0"/>
      <dgm:spPr/>
    </dgm:pt>
    <dgm:pt modelId="{58904AF3-6D51-45C9-9B34-47711EFFC24A}" type="pres">
      <dgm:prSet presAssocID="{376A37BF-84E0-472B-A73C-05CDBF0252A5}" presName="childNode" presStyleLbl="node1" presStyleIdx="5" presStyleCnt="11">
        <dgm:presLayoutVars>
          <dgm:bulletEnabled val="1"/>
        </dgm:presLayoutVars>
      </dgm:prSet>
      <dgm:spPr/>
    </dgm:pt>
    <dgm:pt modelId="{188F8E8A-932B-4914-B536-AA8149C5FA64}" type="pres">
      <dgm:prSet presAssocID="{376A37BF-84E0-472B-A73C-05CDBF0252A5}" presName="aSpace2" presStyleCnt="0"/>
      <dgm:spPr/>
    </dgm:pt>
    <dgm:pt modelId="{0532639A-8B34-4879-BEAB-95A475D4B1F2}" type="pres">
      <dgm:prSet presAssocID="{6197A748-9F90-4FFB-9AA2-C4F99AC4AB16}" presName="childNode" presStyleLbl="node1" presStyleIdx="6" presStyleCnt="11">
        <dgm:presLayoutVars>
          <dgm:bulletEnabled val="1"/>
        </dgm:presLayoutVars>
      </dgm:prSet>
      <dgm:spPr/>
    </dgm:pt>
    <dgm:pt modelId="{8AE31E96-4DBE-4D0E-94FD-A3078F93A31C}" type="pres">
      <dgm:prSet presAssocID="{4B90338E-D358-4EE6-A2F6-DC92A12B999D}" presName="aSpace" presStyleCnt="0"/>
      <dgm:spPr/>
    </dgm:pt>
    <dgm:pt modelId="{20C594FE-8CCA-4E93-8F8C-509B3FD3EDC9}" type="pres">
      <dgm:prSet presAssocID="{C0D681C5-E57A-4AC5-9627-21F63EE86F65}" presName="compNode" presStyleCnt="0"/>
      <dgm:spPr/>
    </dgm:pt>
    <dgm:pt modelId="{F84E5253-CE7D-4E7F-89BD-C9A4269EA600}" type="pres">
      <dgm:prSet presAssocID="{C0D681C5-E57A-4AC5-9627-21F63EE86F65}" presName="aNode" presStyleLbl="bgShp" presStyleIdx="3" presStyleCnt="4"/>
      <dgm:spPr/>
    </dgm:pt>
    <dgm:pt modelId="{DD2599E6-DB1E-4E1E-A2C5-08885795BB89}" type="pres">
      <dgm:prSet presAssocID="{C0D681C5-E57A-4AC5-9627-21F63EE86F65}" presName="textNode" presStyleLbl="bgShp" presStyleIdx="3" presStyleCnt="4"/>
      <dgm:spPr/>
    </dgm:pt>
    <dgm:pt modelId="{033ADC16-A67C-46B3-B383-7F01D462CA76}" type="pres">
      <dgm:prSet presAssocID="{C0D681C5-E57A-4AC5-9627-21F63EE86F65}" presName="compChildNode" presStyleCnt="0"/>
      <dgm:spPr/>
    </dgm:pt>
    <dgm:pt modelId="{46CBB3EF-5C35-4762-92B7-40CED1F70805}" type="pres">
      <dgm:prSet presAssocID="{C0D681C5-E57A-4AC5-9627-21F63EE86F65}" presName="theInnerList" presStyleCnt="0"/>
      <dgm:spPr/>
    </dgm:pt>
    <dgm:pt modelId="{E35405AA-D08D-4AD2-B623-8B5792C1D913}" type="pres">
      <dgm:prSet presAssocID="{FA6D260F-D00E-40BD-A0FC-2052B8D013D9}" presName="childNode" presStyleLbl="node1" presStyleIdx="7" presStyleCnt="11" custScaleY="156103">
        <dgm:presLayoutVars>
          <dgm:bulletEnabled val="1"/>
        </dgm:presLayoutVars>
      </dgm:prSet>
      <dgm:spPr/>
    </dgm:pt>
    <dgm:pt modelId="{B3A05CC1-827B-42D1-A73F-FD95A14B6331}" type="pres">
      <dgm:prSet presAssocID="{FA6D260F-D00E-40BD-A0FC-2052B8D013D9}" presName="aSpace2" presStyleCnt="0"/>
      <dgm:spPr/>
    </dgm:pt>
    <dgm:pt modelId="{FDA200B6-A2CB-412F-BA15-5BAE75B62B2D}" type="pres">
      <dgm:prSet presAssocID="{C910C938-ED7A-470A-9C9E-C1ABCC648E8D}" presName="childNode" presStyleLbl="node1" presStyleIdx="8" presStyleCnt="11">
        <dgm:presLayoutVars>
          <dgm:bulletEnabled val="1"/>
        </dgm:presLayoutVars>
      </dgm:prSet>
      <dgm:spPr/>
    </dgm:pt>
    <dgm:pt modelId="{59E6E292-BBB5-4B0B-9893-A9E90F5EE3BF}" type="pres">
      <dgm:prSet presAssocID="{C910C938-ED7A-470A-9C9E-C1ABCC648E8D}" presName="aSpace2" presStyleCnt="0"/>
      <dgm:spPr/>
    </dgm:pt>
    <dgm:pt modelId="{1B73E53C-EB2F-44EE-97D8-776015C7B8F0}" type="pres">
      <dgm:prSet presAssocID="{4C24235D-1B32-4C65-8020-605E9E58C4E0}" presName="childNode" presStyleLbl="node1" presStyleIdx="9" presStyleCnt="11">
        <dgm:presLayoutVars>
          <dgm:bulletEnabled val="1"/>
        </dgm:presLayoutVars>
      </dgm:prSet>
      <dgm:spPr/>
    </dgm:pt>
    <dgm:pt modelId="{28BFE9BC-6BA0-4E5F-BD7D-61B6FAB86CA7}" type="pres">
      <dgm:prSet presAssocID="{4C24235D-1B32-4C65-8020-605E9E58C4E0}" presName="aSpace2" presStyleCnt="0"/>
      <dgm:spPr/>
    </dgm:pt>
    <dgm:pt modelId="{21A8269F-90A6-4942-BC2D-5EFC895F89FD}" type="pres">
      <dgm:prSet presAssocID="{C46C676F-B861-4650-A5D6-1386A48E5C59}" presName="childNode" presStyleLbl="node1" presStyleIdx="10" presStyleCnt="11">
        <dgm:presLayoutVars>
          <dgm:bulletEnabled val="1"/>
        </dgm:presLayoutVars>
      </dgm:prSet>
      <dgm:spPr/>
    </dgm:pt>
  </dgm:ptLst>
  <dgm:cxnLst>
    <dgm:cxn modelId="{CCB27C02-0C0B-43FA-9B56-5D3EB61414AE}" srcId="{C9CD9592-EFBB-4C98-9CC3-A8BCB0813662}" destId="{604BBAE1-C70A-4705-9228-3DFCB0A7E8B8}" srcOrd="2" destOrd="0" parTransId="{AC72C83F-1750-412E-85C6-E4C9B0BA5EB5}" sibTransId="{0F5D68D9-A438-4870-B9CA-2BCBA7D968D3}"/>
    <dgm:cxn modelId="{EAD1BB12-7012-4EAF-A061-80887ADF778B}" srcId="{C9CD9592-EFBB-4C98-9CC3-A8BCB0813662}" destId="{A8BF56F2-FCC5-426C-AE05-8B649C9103F1}" srcOrd="0" destOrd="0" parTransId="{6B473DF6-446E-4BAF-95EF-5D255E7F2832}" sibTransId="{4D3E94E7-B691-40AB-8C40-3C0D9C113A67}"/>
    <dgm:cxn modelId="{9E6AF914-0615-46C1-B1A7-C7F97231E666}" type="presOf" srcId="{4B90338E-D358-4EE6-A2F6-DC92A12B999D}" destId="{D6AE1739-AEBF-4C54-9004-83609A41D534}" srcOrd="0" destOrd="0" presId="urn:microsoft.com/office/officeart/2005/8/layout/lProcess2"/>
    <dgm:cxn modelId="{BAE73823-DB44-4BA0-BEF2-20A3E3272951}" srcId="{0C735156-829E-4E7D-95DA-E2C7A8EAA1CE}" destId="{C9CD9592-EFBB-4C98-9CC3-A8BCB0813662}" srcOrd="0" destOrd="0" parTransId="{3A7CFC7C-1212-4601-97F8-8CF81B7906BF}" sibTransId="{856A50C6-28D3-4413-A9DC-FD7E53D2AF52}"/>
    <dgm:cxn modelId="{2C2ACD27-2AAF-4DA0-B512-21474DFAEAA1}" type="presOf" srcId="{4C24235D-1B32-4C65-8020-605E9E58C4E0}" destId="{1B73E53C-EB2F-44EE-97D8-776015C7B8F0}" srcOrd="0" destOrd="0" presId="urn:microsoft.com/office/officeart/2005/8/layout/lProcess2"/>
    <dgm:cxn modelId="{2AE2172B-D9B1-4C2B-98FD-66EAE4B8C6A1}" srcId="{C0D681C5-E57A-4AC5-9627-21F63EE86F65}" destId="{FA6D260F-D00E-40BD-A0FC-2052B8D013D9}" srcOrd="0" destOrd="0" parTransId="{833474B9-322C-40E8-B62E-3F18004D08EC}" sibTransId="{C228B76D-43DB-4B78-B878-A068C07394DD}"/>
    <dgm:cxn modelId="{10E0C52D-C68C-45C5-AAF7-AE48726DCD55}" type="presOf" srcId="{08FF403B-91FA-4FE6-9B71-A02BD9A35B4F}" destId="{918A18C5-8BCD-491A-8D9E-C58757E2B18F}" srcOrd="0" destOrd="0" presId="urn:microsoft.com/office/officeart/2005/8/layout/lProcess2"/>
    <dgm:cxn modelId="{762D3F32-763A-4F09-A234-91BF41A76F3B}" type="presOf" srcId="{376A37BF-84E0-472B-A73C-05CDBF0252A5}" destId="{58904AF3-6D51-45C9-9B34-47711EFFC24A}" srcOrd="0" destOrd="0" presId="urn:microsoft.com/office/officeart/2005/8/layout/lProcess2"/>
    <dgm:cxn modelId="{087EDB34-2E83-43E4-9354-D1AE10EFE5A3}" srcId="{D0343236-6BA4-4EC8-8A44-A058FE0AB499}" destId="{08FF403B-91FA-4FE6-9B71-A02BD9A35B4F}" srcOrd="0" destOrd="0" parTransId="{40635B2B-AD55-413C-AA59-E54140555499}" sibTransId="{17E25735-6AB3-47F1-A30F-73411D356FCF}"/>
    <dgm:cxn modelId="{B9A0D636-5544-4676-AD30-9811C4BF5177}" srcId="{0C735156-829E-4E7D-95DA-E2C7A8EAA1CE}" destId="{D0343236-6BA4-4EC8-8A44-A058FE0AB499}" srcOrd="1" destOrd="0" parTransId="{B7382635-BFD8-48CB-890A-04F43C0C59C2}" sibTransId="{AB73A5A1-14C9-4D0A-A2E1-F3FC6AF20D99}"/>
    <dgm:cxn modelId="{EC98B537-0762-484F-BE99-E5E2BE1380F8}" srcId="{0C735156-829E-4E7D-95DA-E2C7A8EAA1CE}" destId="{C0D681C5-E57A-4AC5-9627-21F63EE86F65}" srcOrd="3" destOrd="0" parTransId="{48F0302A-2171-4164-AA93-7B621429A2B2}" sibTransId="{6EB880F0-33A8-4DB9-A329-2C7BBFF6699F}"/>
    <dgm:cxn modelId="{3A2A4C48-559F-4330-B453-E94259EEFCD5}" srcId="{C0D681C5-E57A-4AC5-9627-21F63EE86F65}" destId="{C910C938-ED7A-470A-9C9E-C1ABCC648E8D}" srcOrd="1" destOrd="0" parTransId="{36D4A6BD-A1A0-47F0-9934-B27FF675C04E}" sibTransId="{644DA82E-713E-47C5-9D80-28ABE3F9C1F0}"/>
    <dgm:cxn modelId="{F6D66F6C-F685-4F05-BE91-762FC4084FA3}" type="presOf" srcId="{4B90338E-D358-4EE6-A2F6-DC92A12B999D}" destId="{40CFA859-DE03-4A41-B3B4-3A535AF5D63A}" srcOrd="1" destOrd="0" presId="urn:microsoft.com/office/officeart/2005/8/layout/lProcess2"/>
    <dgm:cxn modelId="{56F16E70-5B7A-4062-A5C5-A80476942929}" type="presOf" srcId="{50B2F9D9-24E7-4A0F-9103-4080F52167FB}" destId="{05C0528C-5FC7-4253-91CD-8DE5D9369D57}" srcOrd="0" destOrd="0" presId="urn:microsoft.com/office/officeart/2005/8/layout/lProcess2"/>
    <dgm:cxn modelId="{AE7F0875-9C80-4C2D-9E30-273693936D1A}" srcId="{C0D681C5-E57A-4AC5-9627-21F63EE86F65}" destId="{C46C676F-B861-4650-A5D6-1386A48E5C59}" srcOrd="3" destOrd="0" parTransId="{A6E187DE-AA8A-4C38-B52B-4ADC375EDF06}" sibTransId="{0FFE9802-5BA8-4439-906D-EDA4048612A6}"/>
    <dgm:cxn modelId="{94F94A5A-E2E5-49C4-AD65-471C206B0A5B}" type="presOf" srcId="{C9CD9592-EFBB-4C98-9CC3-A8BCB0813662}" destId="{84E03583-E29D-4682-9642-00BE2AD9E436}" srcOrd="1" destOrd="0" presId="urn:microsoft.com/office/officeart/2005/8/layout/lProcess2"/>
    <dgm:cxn modelId="{6F93EB7B-25CC-42C7-B861-F630F1B9AF8C}" type="presOf" srcId="{C46C676F-B861-4650-A5D6-1386A48E5C59}" destId="{21A8269F-90A6-4942-BC2D-5EFC895F89FD}" srcOrd="0" destOrd="0" presId="urn:microsoft.com/office/officeart/2005/8/layout/lProcess2"/>
    <dgm:cxn modelId="{89ECDB82-820E-4ABC-9004-36C0E8A9EFB1}" type="presOf" srcId="{FA6D260F-D00E-40BD-A0FC-2052B8D013D9}" destId="{E35405AA-D08D-4AD2-B623-8B5792C1D913}" srcOrd="0" destOrd="0" presId="urn:microsoft.com/office/officeart/2005/8/layout/lProcess2"/>
    <dgm:cxn modelId="{F397DA8A-750F-4FF3-8BB7-35496D865CB6}" type="presOf" srcId="{C0D681C5-E57A-4AC5-9627-21F63EE86F65}" destId="{F84E5253-CE7D-4E7F-89BD-C9A4269EA600}" srcOrd="0" destOrd="0" presId="urn:microsoft.com/office/officeart/2005/8/layout/lProcess2"/>
    <dgm:cxn modelId="{EF70E2A2-7C51-4ED5-B43F-BA533377A076}" type="presOf" srcId="{604BBAE1-C70A-4705-9228-3DFCB0A7E8B8}" destId="{9AFD5F7F-5494-49EF-8502-32AB3C346250}" srcOrd="0" destOrd="0" presId="urn:microsoft.com/office/officeart/2005/8/layout/lProcess2"/>
    <dgm:cxn modelId="{539C40A6-1462-4781-BAAB-C05869AE8346}" srcId="{C9CD9592-EFBB-4C98-9CC3-A8BCB0813662}" destId="{97AE0C4E-EEAD-4B6D-80AF-31AD1120C165}" srcOrd="1" destOrd="0" parTransId="{3BC471B6-6119-48BD-AC57-8A5B004E25AD}" sibTransId="{09BE8EC6-71A8-42C1-8B93-D12935E41A2A}"/>
    <dgm:cxn modelId="{560CA1A7-4685-4421-9C75-B6DA27D01833}" type="presOf" srcId="{0C735156-829E-4E7D-95DA-E2C7A8EAA1CE}" destId="{6686303F-6781-4247-B170-DE15C4A7E762}" srcOrd="0" destOrd="0" presId="urn:microsoft.com/office/officeart/2005/8/layout/lProcess2"/>
    <dgm:cxn modelId="{178C73AA-E351-4303-8E9C-C00ABE7CA8AC}" srcId="{4B90338E-D358-4EE6-A2F6-DC92A12B999D}" destId="{376A37BF-84E0-472B-A73C-05CDBF0252A5}" srcOrd="0" destOrd="0" parTransId="{3889900B-AE36-4CE5-846C-50E52240580A}" sibTransId="{6A274ED6-AD5B-48CF-AA0C-C66E52372511}"/>
    <dgm:cxn modelId="{0F6F0AAB-2E85-4759-9288-B564CD50B1C4}" type="presOf" srcId="{C0D681C5-E57A-4AC5-9627-21F63EE86F65}" destId="{DD2599E6-DB1E-4E1E-A2C5-08885795BB89}" srcOrd="1" destOrd="0" presId="urn:microsoft.com/office/officeart/2005/8/layout/lProcess2"/>
    <dgm:cxn modelId="{FDC66EB2-850D-43F6-BA75-F8B0C982AF90}" type="presOf" srcId="{97AE0C4E-EEAD-4B6D-80AF-31AD1120C165}" destId="{ABF545D3-24C9-4EBB-9B8B-F9A4CBDEA7BE}" srcOrd="0" destOrd="0" presId="urn:microsoft.com/office/officeart/2005/8/layout/lProcess2"/>
    <dgm:cxn modelId="{EE05B3B4-0065-4C08-BD2F-917CC9FFFBF1}" type="presOf" srcId="{6197A748-9F90-4FFB-9AA2-C4F99AC4AB16}" destId="{0532639A-8B34-4879-BEAB-95A475D4B1F2}" srcOrd="0" destOrd="0" presId="urn:microsoft.com/office/officeart/2005/8/layout/lProcess2"/>
    <dgm:cxn modelId="{70A7B8C2-E744-4734-BD2A-F6F07F0DB639}" type="presOf" srcId="{D0343236-6BA4-4EC8-8A44-A058FE0AB499}" destId="{1D4AE103-1E5E-4EBC-817A-EDDFEB1DA44D}" srcOrd="0" destOrd="0" presId="urn:microsoft.com/office/officeart/2005/8/layout/lProcess2"/>
    <dgm:cxn modelId="{534C8EC4-E35A-40BD-9558-B9137C05A9B8}" type="presOf" srcId="{D0343236-6BA4-4EC8-8A44-A058FE0AB499}" destId="{0ACD9CE3-790E-42C9-A971-D5050732BA9C}" srcOrd="1" destOrd="0" presId="urn:microsoft.com/office/officeart/2005/8/layout/lProcess2"/>
    <dgm:cxn modelId="{284292CC-7662-4E83-8E2E-89F870C2FD1B}" type="presOf" srcId="{C9CD9592-EFBB-4C98-9CC3-A8BCB0813662}" destId="{4998F372-4A4F-457C-940F-0D916F2D8554}" srcOrd="0" destOrd="0" presId="urn:microsoft.com/office/officeart/2005/8/layout/lProcess2"/>
    <dgm:cxn modelId="{0EC926CE-3F4F-49C3-A0ED-C32694EAD170}" type="presOf" srcId="{A8BF56F2-FCC5-426C-AE05-8B649C9103F1}" destId="{A21C331F-7735-42DA-BCA0-6C89B37519C1}" srcOrd="0" destOrd="0" presId="urn:microsoft.com/office/officeart/2005/8/layout/lProcess2"/>
    <dgm:cxn modelId="{2AB171D9-C6A7-481C-96C7-D9058D6D03E6}" type="presOf" srcId="{C910C938-ED7A-470A-9C9E-C1ABCC648E8D}" destId="{FDA200B6-A2CB-412F-BA15-5BAE75B62B2D}" srcOrd="0" destOrd="0" presId="urn:microsoft.com/office/officeart/2005/8/layout/lProcess2"/>
    <dgm:cxn modelId="{BDC429DB-D26C-4D33-A328-9935ECE7FFCB}" srcId="{C0D681C5-E57A-4AC5-9627-21F63EE86F65}" destId="{4C24235D-1B32-4C65-8020-605E9E58C4E0}" srcOrd="2" destOrd="0" parTransId="{BE3350C3-C88D-489C-B12E-5EC7B1F04969}" sibTransId="{6D7A9CB7-52A4-4892-A39F-DD75AD4C7BA1}"/>
    <dgm:cxn modelId="{4ADFB4DC-A013-4B4E-90DE-3738623C0BE5}" srcId="{C9CD9592-EFBB-4C98-9CC3-A8BCB0813662}" destId="{50B2F9D9-24E7-4A0F-9103-4080F52167FB}" srcOrd="3" destOrd="0" parTransId="{C60FF26A-ED13-4EB1-904B-1A072C4B1BDA}" sibTransId="{95680221-4C54-49BA-90AE-DF84087F2360}"/>
    <dgm:cxn modelId="{4486E1DE-0248-45E5-8E98-CBE48D2B4FD5}" srcId="{4B90338E-D358-4EE6-A2F6-DC92A12B999D}" destId="{6197A748-9F90-4FFB-9AA2-C4F99AC4AB16}" srcOrd="1" destOrd="0" parTransId="{F88E3906-F225-4997-9738-277B544226B4}" sibTransId="{2AB5ECD1-DF12-46EF-8DD2-379AF64C86CE}"/>
    <dgm:cxn modelId="{3D687DDF-B733-4036-9B4A-4A48B792505E}" srcId="{0C735156-829E-4E7D-95DA-E2C7A8EAA1CE}" destId="{4B90338E-D358-4EE6-A2F6-DC92A12B999D}" srcOrd="2" destOrd="0" parTransId="{BB1E8F76-B42B-4DFD-95D8-E8A1F24F319F}" sibTransId="{F3DBD1CE-C683-4B0A-B626-B57FE5F929ED}"/>
    <dgm:cxn modelId="{D450970C-C455-46D5-99F2-17ECCDD567DD}" type="presParOf" srcId="{6686303F-6781-4247-B170-DE15C4A7E762}" destId="{35D5382E-8678-4D71-8198-3CE1CEA72D5A}" srcOrd="0" destOrd="0" presId="urn:microsoft.com/office/officeart/2005/8/layout/lProcess2"/>
    <dgm:cxn modelId="{2976FB17-5910-4122-AC9A-C340673517C1}" type="presParOf" srcId="{35D5382E-8678-4D71-8198-3CE1CEA72D5A}" destId="{4998F372-4A4F-457C-940F-0D916F2D8554}" srcOrd="0" destOrd="0" presId="urn:microsoft.com/office/officeart/2005/8/layout/lProcess2"/>
    <dgm:cxn modelId="{62EEE3E4-D5A0-47F3-A0DA-9D3C418ED1B3}" type="presParOf" srcId="{35D5382E-8678-4D71-8198-3CE1CEA72D5A}" destId="{84E03583-E29D-4682-9642-00BE2AD9E436}" srcOrd="1" destOrd="0" presId="urn:microsoft.com/office/officeart/2005/8/layout/lProcess2"/>
    <dgm:cxn modelId="{40C78E6C-7FEB-453B-A0C6-818068D452DB}" type="presParOf" srcId="{35D5382E-8678-4D71-8198-3CE1CEA72D5A}" destId="{BA12B96D-F00F-428C-A4C5-1F89CD07ECD8}" srcOrd="2" destOrd="0" presId="urn:microsoft.com/office/officeart/2005/8/layout/lProcess2"/>
    <dgm:cxn modelId="{C9136D1F-48AF-497A-AFA3-4A6CFB83E365}" type="presParOf" srcId="{BA12B96D-F00F-428C-A4C5-1F89CD07ECD8}" destId="{5AF064E3-FCD3-49C0-A8BF-3BB09FD4C493}" srcOrd="0" destOrd="0" presId="urn:microsoft.com/office/officeart/2005/8/layout/lProcess2"/>
    <dgm:cxn modelId="{217EF38B-1F28-475D-B1F8-138BC7B50B1F}" type="presParOf" srcId="{5AF064E3-FCD3-49C0-A8BF-3BB09FD4C493}" destId="{A21C331F-7735-42DA-BCA0-6C89B37519C1}" srcOrd="0" destOrd="0" presId="urn:microsoft.com/office/officeart/2005/8/layout/lProcess2"/>
    <dgm:cxn modelId="{DF8D847A-E3C8-468D-8FD4-0B3CDEA79F77}" type="presParOf" srcId="{5AF064E3-FCD3-49C0-A8BF-3BB09FD4C493}" destId="{273F65C5-42FD-42DB-9059-DFD0115C5EE3}" srcOrd="1" destOrd="0" presId="urn:microsoft.com/office/officeart/2005/8/layout/lProcess2"/>
    <dgm:cxn modelId="{3778A11F-94E1-487E-8800-256D414CBB81}" type="presParOf" srcId="{5AF064E3-FCD3-49C0-A8BF-3BB09FD4C493}" destId="{ABF545D3-24C9-4EBB-9B8B-F9A4CBDEA7BE}" srcOrd="2" destOrd="0" presId="urn:microsoft.com/office/officeart/2005/8/layout/lProcess2"/>
    <dgm:cxn modelId="{2EC6F0D8-331C-447C-B396-47DFA9065FD0}" type="presParOf" srcId="{5AF064E3-FCD3-49C0-A8BF-3BB09FD4C493}" destId="{547949F4-789F-4BB5-AC63-8C1807A00DE9}" srcOrd="3" destOrd="0" presId="urn:microsoft.com/office/officeart/2005/8/layout/lProcess2"/>
    <dgm:cxn modelId="{E70CAAF4-63B7-493D-8202-359432DAEBAF}" type="presParOf" srcId="{5AF064E3-FCD3-49C0-A8BF-3BB09FD4C493}" destId="{9AFD5F7F-5494-49EF-8502-32AB3C346250}" srcOrd="4" destOrd="0" presId="urn:microsoft.com/office/officeart/2005/8/layout/lProcess2"/>
    <dgm:cxn modelId="{CCE00AD2-D90F-48E0-B719-C5297E548AF7}" type="presParOf" srcId="{5AF064E3-FCD3-49C0-A8BF-3BB09FD4C493}" destId="{B7EBD446-EF91-4231-8253-4224823776C6}" srcOrd="5" destOrd="0" presId="urn:microsoft.com/office/officeart/2005/8/layout/lProcess2"/>
    <dgm:cxn modelId="{FF1C40FB-1F40-448F-8B48-10E7B8845877}" type="presParOf" srcId="{5AF064E3-FCD3-49C0-A8BF-3BB09FD4C493}" destId="{05C0528C-5FC7-4253-91CD-8DE5D9369D57}" srcOrd="6" destOrd="0" presId="urn:microsoft.com/office/officeart/2005/8/layout/lProcess2"/>
    <dgm:cxn modelId="{35D2EF29-B6BD-47E3-9032-E263D3574B00}" type="presParOf" srcId="{6686303F-6781-4247-B170-DE15C4A7E762}" destId="{987B7058-E0BC-4ABE-B677-0ED758E723C8}" srcOrd="1" destOrd="0" presId="urn:microsoft.com/office/officeart/2005/8/layout/lProcess2"/>
    <dgm:cxn modelId="{12D24A61-88B4-4036-9D15-A27277D546F4}" type="presParOf" srcId="{6686303F-6781-4247-B170-DE15C4A7E762}" destId="{2FB313DB-6A29-4CA6-82F1-4EE631F41868}" srcOrd="2" destOrd="0" presId="urn:microsoft.com/office/officeart/2005/8/layout/lProcess2"/>
    <dgm:cxn modelId="{6D0F9BA9-9114-49F6-92A1-B09B567B9054}" type="presParOf" srcId="{2FB313DB-6A29-4CA6-82F1-4EE631F41868}" destId="{1D4AE103-1E5E-4EBC-817A-EDDFEB1DA44D}" srcOrd="0" destOrd="0" presId="urn:microsoft.com/office/officeart/2005/8/layout/lProcess2"/>
    <dgm:cxn modelId="{41B67899-1BEC-42A3-97D4-61EA04FF1853}" type="presParOf" srcId="{2FB313DB-6A29-4CA6-82F1-4EE631F41868}" destId="{0ACD9CE3-790E-42C9-A971-D5050732BA9C}" srcOrd="1" destOrd="0" presId="urn:microsoft.com/office/officeart/2005/8/layout/lProcess2"/>
    <dgm:cxn modelId="{BDDC22AF-3000-403F-9170-E44F89E3DAB7}" type="presParOf" srcId="{2FB313DB-6A29-4CA6-82F1-4EE631F41868}" destId="{5FF01705-6660-4B63-97B9-DBE5C2D14B42}" srcOrd="2" destOrd="0" presId="urn:microsoft.com/office/officeart/2005/8/layout/lProcess2"/>
    <dgm:cxn modelId="{D3100841-1BA2-4E92-8E56-E7633C18006A}" type="presParOf" srcId="{5FF01705-6660-4B63-97B9-DBE5C2D14B42}" destId="{841B5A87-DF81-414E-BB24-A910C14E8D5F}" srcOrd="0" destOrd="0" presId="urn:microsoft.com/office/officeart/2005/8/layout/lProcess2"/>
    <dgm:cxn modelId="{7B506D74-B2DC-4003-A737-CCF102B186EF}" type="presParOf" srcId="{841B5A87-DF81-414E-BB24-A910C14E8D5F}" destId="{918A18C5-8BCD-491A-8D9E-C58757E2B18F}" srcOrd="0" destOrd="0" presId="urn:microsoft.com/office/officeart/2005/8/layout/lProcess2"/>
    <dgm:cxn modelId="{8B853640-D094-41A2-A94B-4DDCF2DB36F2}" type="presParOf" srcId="{6686303F-6781-4247-B170-DE15C4A7E762}" destId="{01C481CB-2585-4937-B03D-ABFF8740B666}" srcOrd="3" destOrd="0" presId="urn:microsoft.com/office/officeart/2005/8/layout/lProcess2"/>
    <dgm:cxn modelId="{069EA009-B5B2-4D03-B77A-A742AEE37748}" type="presParOf" srcId="{6686303F-6781-4247-B170-DE15C4A7E762}" destId="{D69B62A4-048F-45BB-8AC8-A81F0230ACAE}" srcOrd="4" destOrd="0" presId="urn:microsoft.com/office/officeart/2005/8/layout/lProcess2"/>
    <dgm:cxn modelId="{EBBA1C93-3987-4D49-882A-BE0ED5E109A8}" type="presParOf" srcId="{D69B62A4-048F-45BB-8AC8-A81F0230ACAE}" destId="{D6AE1739-AEBF-4C54-9004-83609A41D534}" srcOrd="0" destOrd="0" presId="urn:microsoft.com/office/officeart/2005/8/layout/lProcess2"/>
    <dgm:cxn modelId="{CFB300E1-8F06-40F7-9DED-A502F61E2E29}" type="presParOf" srcId="{D69B62A4-048F-45BB-8AC8-A81F0230ACAE}" destId="{40CFA859-DE03-4A41-B3B4-3A535AF5D63A}" srcOrd="1" destOrd="0" presId="urn:microsoft.com/office/officeart/2005/8/layout/lProcess2"/>
    <dgm:cxn modelId="{5B0B4B37-7DEB-4D75-9AB0-EBE37F6084BA}" type="presParOf" srcId="{D69B62A4-048F-45BB-8AC8-A81F0230ACAE}" destId="{334397D5-5014-4889-9E51-1EF3778712B3}" srcOrd="2" destOrd="0" presId="urn:microsoft.com/office/officeart/2005/8/layout/lProcess2"/>
    <dgm:cxn modelId="{BCF321D6-32A6-45B9-9ABC-569F5922C551}" type="presParOf" srcId="{334397D5-5014-4889-9E51-1EF3778712B3}" destId="{8C33538D-54DF-4B96-8271-B5FB808C245F}" srcOrd="0" destOrd="0" presId="urn:microsoft.com/office/officeart/2005/8/layout/lProcess2"/>
    <dgm:cxn modelId="{124ED030-64F8-48E1-96D7-D4C8691BE134}" type="presParOf" srcId="{8C33538D-54DF-4B96-8271-B5FB808C245F}" destId="{58904AF3-6D51-45C9-9B34-47711EFFC24A}" srcOrd="0" destOrd="0" presId="urn:microsoft.com/office/officeart/2005/8/layout/lProcess2"/>
    <dgm:cxn modelId="{D7F98D36-17D4-4BC0-9D84-09FFE81B606E}" type="presParOf" srcId="{8C33538D-54DF-4B96-8271-B5FB808C245F}" destId="{188F8E8A-932B-4914-B536-AA8149C5FA64}" srcOrd="1" destOrd="0" presId="urn:microsoft.com/office/officeart/2005/8/layout/lProcess2"/>
    <dgm:cxn modelId="{6D5AF82B-E199-4A84-B2F4-84EEA6302F0C}" type="presParOf" srcId="{8C33538D-54DF-4B96-8271-B5FB808C245F}" destId="{0532639A-8B34-4879-BEAB-95A475D4B1F2}" srcOrd="2" destOrd="0" presId="urn:microsoft.com/office/officeart/2005/8/layout/lProcess2"/>
    <dgm:cxn modelId="{403B7B44-9010-4FAA-9A5C-8A1C6A8007F5}" type="presParOf" srcId="{6686303F-6781-4247-B170-DE15C4A7E762}" destId="{8AE31E96-4DBE-4D0E-94FD-A3078F93A31C}" srcOrd="5" destOrd="0" presId="urn:microsoft.com/office/officeart/2005/8/layout/lProcess2"/>
    <dgm:cxn modelId="{36153C04-2124-4D50-ACD3-42E587CFC15F}" type="presParOf" srcId="{6686303F-6781-4247-B170-DE15C4A7E762}" destId="{20C594FE-8CCA-4E93-8F8C-509B3FD3EDC9}" srcOrd="6" destOrd="0" presId="urn:microsoft.com/office/officeart/2005/8/layout/lProcess2"/>
    <dgm:cxn modelId="{20245AD2-F4EA-4DEF-837E-56C61AF0283A}" type="presParOf" srcId="{20C594FE-8CCA-4E93-8F8C-509B3FD3EDC9}" destId="{F84E5253-CE7D-4E7F-89BD-C9A4269EA600}" srcOrd="0" destOrd="0" presId="urn:microsoft.com/office/officeart/2005/8/layout/lProcess2"/>
    <dgm:cxn modelId="{5B1EC0B6-3B35-4FAE-81D9-60EB8EA90DAA}" type="presParOf" srcId="{20C594FE-8CCA-4E93-8F8C-509B3FD3EDC9}" destId="{DD2599E6-DB1E-4E1E-A2C5-08885795BB89}" srcOrd="1" destOrd="0" presId="urn:microsoft.com/office/officeart/2005/8/layout/lProcess2"/>
    <dgm:cxn modelId="{38CF2858-B2D2-4E16-9ACD-D4D418E1D294}" type="presParOf" srcId="{20C594FE-8CCA-4E93-8F8C-509B3FD3EDC9}" destId="{033ADC16-A67C-46B3-B383-7F01D462CA76}" srcOrd="2" destOrd="0" presId="urn:microsoft.com/office/officeart/2005/8/layout/lProcess2"/>
    <dgm:cxn modelId="{A34F49A3-B02A-4FA7-9687-6E9F4F9BD8AC}" type="presParOf" srcId="{033ADC16-A67C-46B3-B383-7F01D462CA76}" destId="{46CBB3EF-5C35-4762-92B7-40CED1F70805}" srcOrd="0" destOrd="0" presId="urn:microsoft.com/office/officeart/2005/8/layout/lProcess2"/>
    <dgm:cxn modelId="{D129406F-423E-41F0-A0A8-9881F607E602}" type="presParOf" srcId="{46CBB3EF-5C35-4762-92B7-40CED1F70805}" destId="{E35405AA-D08D-4AD2-B623-8B5792C1D913}" srcOrd="0" destOrd="0" presId="urn:microsoft.com/office/officeart/2005/8/layout/lProcess2"/>
    <dgm:cxn modelId="{A818FF57-0AC5-4470-A600-3DAC8626FA3B}" type="presParOf" srcId="{46CBB3EF-5C35-4762-92B7-40CED1F70805}" destId="{B3A05CC1-827B-42D1-A73F-FD95A14B6331}" srcOrd="1" destOrd="0" presId="urn:microsoft.com/office/officeart/2005/8/layout/lProcess2"/>
    <dgm:cxn modelId="{A167E912-E2EC-4F61-BC3F-2F46653EB166}" type="presParOf" srcId="{46CBB3EF-5C35-4762-92B7-40CED1F70805}" destId="{FDA200B6-A2CB-412F-BA15-5BAE75B62B2D}" srcOrd="2" destOrd="0" presId="urn:microsoft.com/office/officeart/2005/8/layout/lProcess2"/>
    <dgm:cxn modelId="{73C3FA5D-8F6D-4E8B-A321-6C70A175D3E1}" type="presParOf" srcId="{46CBB3EF-5C35-4762-92B7-40CED1F70805}" destId="{59E6E292-BBB5-4B0B-9893-A9E90F5EE3BF}" srcOrd="3" destOrd="0" presId="urn:microsoft.com/office/officeart/2005/8/layout/lProcess2"/>
    <dgm:cxn modelId="{0A52934C-0CDF-4E42-A60A-C41A96E9C599}" type="presParOf" srcId="{46CBB3EF-5C35-4762-92B7-40CED1F70805}" destId="{1B73E53C-EB2F-44EE-97D8-776015C7B8F0}" srcOrd="4" destOrd="0" presId="urn:microsoft.com/office/officeart/2005/8/layout/lProcess2"/>
    <dgm:cxn modelId="{D2DC2BD0-AF4F-486D-B528-CFC881FA98EA}" type="presParOf" srcId="{46CBB3EF-5C35-4762-92B7-40CED1F70805}" destId="{28BFE9BC-6BA0-4E5F-BD7D-61B6FAB86CA7}" srcOrd="5" destOrd="0" presId="urn:microsoft.com/office/officeart/2005/8/layout/lProcess2"/>
    <dgm:cxn modelId="{4B006746-C94D-4937-A79E-57EF6782630B}" type="presParOf" srcId="{46CBB3EF-5C35-4762-92B7-40CED1F70805}" destId="{21A8269F-90A6-4942-BC2D-5EFC895F89F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735156-829E-4E7D-95DA-E2C7A8EAA1C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0343236-6BA4-4EC8-8A44-A058FE0AB499}">
      <dgm:prSet phldrT="[Text]" custT="1"/>
      <dgm:spPr/>
      <dgm:t>
        <a:bodyPr/>
        <a:lstStyle/>
        <a:p>
          <a:r>
            <a:rPr lang="en-US" sz="2800" dirty="0"/>
            <a:t>Seniors and Children</a:t>
          </a:r>
        </a:p>
      </dgm:t>
    </dgm:pt>
    <dgm:pt modelId="{B7382635-BFD8-48CB-890A-04F43C0C59C2}" type="parTrans" cxnId="{B9A0D636-5544-4676-AD30-9811C4BF5177}">
      <dgm:prSet/>
      <dgm:spPr/>
      <dgm:t>
        <a:bodyPr/>
        <a:lstStyle/>
        <a:p>
          <a:endParaRPr lang="en-US"/>
        </a:p>
      </dgm:t>
    </dgm:pt>
    <dgm:pt modelId="{AB73A5A1-14C9-4D0A-A2E1-F3FC6AF20D99}" type="sibTrans" cxnId="{B9A0D636-5544-4676-AD30-9811C4BF5177}">
      <dgm:prSet/>
      <dgm:spPr/>
      <dgm:t>
        <a:bodyPr/>
        <a:lstStyle/>
        <a:p>
          <a:endParaRPr lang="en-US"/>
        </a:p>
      </dgm:t>
    </dgm:pt>
    <dgm:pt modelId="{13887966-B96F-4F69-985D-DBA81F2B2E0D}">
      <dgm:prSet phldrT="[Text]" custT="1"/>
      <dgm:spPr/>
      <dgm:t>
        <a:bodyPr/>
        <a:lstStyle/>
        <a:p>
          <a:r>
            <a:rPr lang="en-US" sz="1800" dirty="0"/>
            <a:t>Administration for Children and Families (ACF) Child Abuse Prevention</a:t>
          </a:r>
        </a:p>
      </dgm:t>
    </dgm:pt>
    <dgm:pt modelId="{903A6765-82DC-42E9-ACCB-C33C55AA6B61}" type="parTrans" cxnId="{E17DAFCE-D9B6-49C1-8145-48E3B0708792}">
      <dgm:prSet/>
      <dgm:spPr/>
      <dgm:t>
        <a:bodyPr/>
        <a:lstStyle/>
        <a:p>
          <a:endParaRPr lang="en-US"/>
        </a:p>
      </dgm:t>
    </dgm:pt>
    <dgm:pt modelId="{EEC7327B-FF80-4179-81C7-3196314B9A10}" type="sibTrans" cxnId="{E17DAFCE-D9B6-49C1-8145-48E3B0708792}">
      <dgm:prSet/>
      <dgm:spPr/>
      <dgm:t>
        <a:bodyPr/>
        <a:lstStyle/>
        <a:p>
          <a:endParaRPr lang="en-US"/>
        </a:p>
      </dgm:t>
    </dgm:pt>
    <dgm:pt modelId="{25C23011-4496-42AB-B0B4-08E47FC76A96}">
      <dgm:prSet phldrT="[Text]" custT="1"/>
      <dgm:spPr/>
      <dgm:t>
        <a:bodyPr/>
        <a:lstStyle/>
        <a:p>
          <a:r>
            <a:rPr lang="en-US" sz="1800" dirty="0"/>
            <a:t>ACF Social Services Research and Demonstration</a:t>
          </a:r>
        </a:p>
      </dgm:t>
    </dgm:pt>
    <dgm:pt modelId="{CB165054-BCE3-43A9-A99A-E11CFE51B45D}" type="parTrans" cxnId="{B5D6161D-325A-46C0-830E-6718C2D76AD3}">
      <dgm:prSet/>
      <dgm:spPr/>
      <dgm:t>
        <a:bodyPr/>
        <a:lstStyle/>
        <a:p>
          <a:endParaRPr lang="en-US"/>
        </a:p>
      </dgm:t>
    </dgm:pt>
    <dgm:pt modelId="{CAFB099E-43F1-479A-A1CE-0A145FA03B3F}" type="sibTrans" cxnId="{B5D6161D-325A-46C0-830E-6718C2D76AD3}">
      <dgm:prSet/>
      <dgm:spPr/>
      <dgm:t>
        <a:bodyPr/>
        <a:lstStyle/>
        <a:p>
          <a:endParaRPr lang="en-US"/>
        </a:p>
      </dgm:t>
    </dgm:pt>
    <dgm:pt modelId="{4B90338E-D358-4EE6-A2F6-DC92A12B999D}">
      <dgm:prSet phldrT="[Text]" custT="1"/>
      <dgm:spPr/>
      <dgm:t>
        <a:bodyPr/>
        <a:lstStyle/>
        <a:p>
          <a:r>
            <a:rPr lang="en-US" sz="2400" dirty="0"/>
            <a:t>Small Business and Workforce Development</a:t>
          </a:r>
        </a:p>
      </dgm:t>
    </dgm:pt>
    <dgm:pt modelId="{BB1E8F76-B42B-4DFD-95D8-E8A1F24F319F}" type="parTrans" cxnId="{3D687DDF-B733-4036-9B4A-4A48B792505E}">
      <dgm:prSet/>
      <dgm:spPr/>
      <dgm:t>
        <a:bodyPr/>
        <a:lstStyle/>
        <a:p>
          <a:endParaRPr lang="en-US"/>
        </a:p>
      </dgm:t>
    </dgm:pt>
    <dgm:pt modelId="{F3DBD1CE-C683-4B0A-B626-B57FE5F929ED}" type="sibTrans" cxnId="{3D687DDF-B733-4036-9B4A-4A48B792505E}">
      <dgm:prSet/>
      <dgm:spPr/>
      <dgm:t>
        <a:bodyPr/>
        <a:lstStyle/>
        <a:p>
          <a:endParaRPr lang="en-US"/>
        </a:p>
      </dgm:t>
    </dgm:pt>
    <dgm:pt modelId="{A07659B5-1A2C-4191-9973-206BB79E2225}">
      <dgm:prSet phldrT="[Text]" custT="1"/>
      <dgm:spPr/>
      <dgm:t>
        <a:bodyPr/>
        <a:lstStyle/>
        <a:p>
          <a:r>
            <a:rPr lang="en-US" sz="1800" dirty="0"/>
            <a:t>Small Business Administration (SBA)</a:t>
          </a:r>
        </a:p>
      </dgm:t>
    </dgm:pt>
    <dgm:pt modelId="{EA2E3408-3949-417B-8BAD-CC8EFB38581F}" type="parTrans" cxnId="{DC46BAE2-7D78-4E4B-9578-29E5B8767970}">
      <dgm:prSet/>
      <dgm:spPr/>
      <dgm:t>
        <a:bodyPr/>
        <a:lstStyle/>
        <a:p>
          <a:endParaRPr lang="en-US"/>
        </a:p>
      </dgm:t>
    </dgm:pt>
    <dgm:pt modelId="{6AC2C8CD-7023-426C-B682-B76405EA36EB}" type="sibTrans" cxnId="{DC46BAE2-7D78-4E4B-9578-29E5B8767970}">
      <dgm:prSet/>
      <dgm:spPr/>
      <dgm:t>
        <a:bodyPr/>
        <a:lstStyle/>
        <a:p>
          <a:endParaRPr lang="en-US"/>
        </a:p>
      </dgm:t>
    </dgm:pt>
    <dgm:pt modelId="{99BF9478-6AE6-4B6B-BF4D-43541534436C}">
      <dgm:prSet phldrT="[Text]" custT="1"/>
      <dgm:spPr/>
      <dgm:t>
        <a:bodyPr/>
        <a:lstStyle/>
        <a:p>
          <a:r>
            <a:rPr lang="en-US" sz="1800" dirty="0"/>
            <a:t>Department of Labor (DOL) Employment and Training Administration, Workforce Development</a:t>
          </a:r>
        </a:p>
      </dgm:t>
    </dgm:pt>
    <dgm:pt modelId="{A37087E2-E17B-4BDF-9DE3-7FA22EABFEB5}" type="parTrans" cxnId="{172655DA-F684-4A01-B39A-B95A4F179E3F}">
      <dgm:prSet/>
      <dgm:spPr/>
      <dgm:t>
        <a:bodyPr/>
        <a:lstStyle/>
        <a:p>
          <a:endParaRPr lang="en-US"/>
        </a:p>
      </dgm:t>
    </dgm:pt>
    <dgm:pt modelId="{22DD6E4F-2398-4673-8CAA-EB90CD41C9B3}" type="sibTrans" cxnId="{172655DA-F684-4A01-B39A-B95A4F179E3F}">
      <dgm:prSet/>
      <dgm:spPr/>
      <dgm:t>
        <a:bodyPr/>
        <a:lstStyle/>
        <a:p>
          <a:endParaRPr lang="en-US"/>
        </a:p>
      </dgm:t>
    </dgm:pt>
    <dgm:pt modelId="{F781CDD5-63AE-4510-AE29-203F3EA1E704}">
      <dgm:prSet phldrT="[Text]" custT="1"/>
      <dgm:spPr/>
      <dgm:t>
        <a:bodyPr/>
        <a:lstStyle/>
        <a:p>
          <a:r>
            <a:rPr lang="en-US" sz="2400" dirty="0"/>
            <a:t>Education and Research</a:t>
          </a:r>
        </a:p>
      </dgm:t>
    </dgm:pt>
    <dgm:pt modelId="{08031A31-8D5D-4AF6-B90B-7CE6ECC56B26}" type="parTrans" cxnId="{399DE0FA-AADC-426B-85AF-4F81026DAE68}">
      <dgm:prSet/>
      <dgm:spPr/>
      <dgm:t>
        <a:bodyPr/>
        <a:lstStyle/>
        <a:p>
          <a:endParaRPr lang="en-US"/>
        </a:p>
      </dgm:t>
    </dgm:pt>
    <dgm:pt modelId="{F55649FA-C1F9-49C8-9FDF-FD9921A52A9A}" type="sibTrans" cxnId="{399DE0FA-AADC-426B-85AF-4F81026DAE68}">
      <dgm:prSet/>
      <dgm:spPr/>
      <dgm:t>
        <a:bodyPr/>
        <a:lstStyle/>
        <a:p>
          <a:endParaRPr lang="en-US"/>
        </a:p>
      </dgm:t>
    </dgm:pt>
    <dgm:pt modelId="{3D689141-8A4B-4941-AE5E-E289364B9E66}">
      <dgm:prSet phldrT="[Text]" custT="1"/>
      <dgm:spPr/>
      <dgm:t>
        <a:bodyPr/>
        <a:lstStyle/>
        <a:p>
          <a:r>
            <a:rPr lang="en-US" sz="1100" dirty="0"/>
            <a:t>Department of Education Fund for the Improvement of Education</a:t>
          </a:r>
        </a:p>
      </dgm:t>
    </dgm:pt>
    <dgm:pt modelId="{2E59FA61-2290-47B1-831D-390A1CF2DF2E}" type="parTrans" cxnId="{D1BEC2B2-CB75-492A-B893-91A3094D2FD5}">
      <dgm:prSet/>
      <dgm:spPr/>
      <dgm:t>
        <a:bodyPr/>
        <a:lstStyle/>
        <a:p>
          <a:endParaRPr lang="en-US"/>
        </a:p>
      </dgm:t>
    </dgm:pt>
    <dgm:pt modelId="{8E312288-53C8-4AC5-BF38-1B57D94E6109}" type="sibTrans" cxnId="{D1BEC2B2-CB75-492A-B893-91A3094D2FD5}">
      <dgm:prSet/>
      <dgm:spPr/>
      <dgm:t>
        <a:bodyPr/>
        <a:lstStyle/>
        <a:p>
          <a:endParaRPr lang="en-US"/>
        </a:p>
      </dgm:t>
    </dgm:pt>
    <dgm:pt modelId="{BF126A7E-8737-4373-8310-1E4D47380B9F}">
      <dgm:prSet phldrT="[Text]" custT="1"/>
      <dgm:spPr/>
      <dgm:t>
        <a:bodyPr/>
        <a:lstStyle/>
        <a:p>
          <a:r>
            <a:rPr lang="en-US" sz="1200" dirty="0"/>
            <a:t>NOAA Operations, Research and Facilities (ORF) Special Projects</a:t>
          </a:r>
        </a:p>
      </dgm:t>
    </dgm:pt>
    <dgm:pt modelId="{02E5C4AE-1234-4500-9F6E-03922701405B}" type="parTrans" cxnId="{1F26D871-2173-455C-86DD-8AD12FCF2971}">
      <dgm:prSet/>
      <dgm:spPr/>
      <dgm:t>
        <a:bodyPr/>
        <a:lstStyle/>
        <a:p>
          <a:endParaRPr lang="en-US"/>
        </a:p>
      </dgm:t>
    </dgm:pt>
    <dgm:pt modelId="{7FB0CB74-75B3-4077-92E7-63D6F814A79F}" type="sibTrans" cxnId="{1F26D871-2173-455C-86DD-8AD12FCF2971}">
      <dgm:prSet/>
      <dgm:spPr/>
      <dgm:t>
        <a:bodyPr/>
        <a:lstStyle/>
        <a:p>
          <a:endParaRPr lang="en-US"/>
        </a:p>
      </dgm:t>
    </dgm:pt>
    <dgm:pt modelId="{89D7D851-EF5D-48F1-B9C8-3C4DC37391D8}">
      <dgm:prSet phldrT="[Text]" custT="1"/>
      <dgm:spPr/>
      <dgm:t>
        <a:bodyPr/>
        <a:lstStyle/>
        <a:p>
          <a:r>
            <a:rPr lang="en-US" sz="1100" dirty="0"/>
            <a:t>NIST Scientific and Technical Research and Services (STRS)</a:t>
          </a:r>
        </a:p>
      </dgm:t>
    </dgm:pt>
    <dgm:pt modelId="{36922007-8E5E-4643-816E-C35B6279FB22}" type="parTrans" cxnId="{F85AF103-1F32-40B8-9C1A-7469D5B915B5}">
      <dgm:prSet/>
      <dgm:spPr/>
      <dgm:t>
        <a:bodyPr/>
        <a:lstStyle/>
        <a:p>
          <a:endParaRPr lang="en-US"/>
        </a:p>
      </dgm:t>
    </dgm:pt>
    <dgm:pt modelId="{2A609B9A-B3AF-4549-939C-9C2B71AE2E78}" type="sibTrans" cxnId="{F85AF103-1F32-40B8-9C1A-7469D5B915B5}">
      <dgm:prSet/>
      <dgm:spPr/>
      <dgm:t>
        <a:bodyPr/>
        <a:lstStyle/>
        <a:p>
          <a:endParaRPr lang="en-US"/>
        </a:p>
      </dgm:t>
    </dgm:pt>
    <dgm:pt modelId="{0190CF8A-9BAA-4DF0-8EBB-358D9BAD7F22}">
      <dgm:prSet phldrT="[Text]" custT="1"/>
      <dgm:spPr/>
      <dgm:t>
        <a:bodyPr/>
        <a:lstStyle/>
        <a:p>
          <a:r>
            <a:rPr lang="en-US" sz="1100" dirty="0"/>
            <a:t>NIST Construction of Research Facilities, Extramural Construction*</a:t>
          </a:r>
        </a:p>
      </dgm:t>
    </dgm:pt>
    <dgm:pt modelId="{86211BD4-1B06-4B2D-9328-674C71F6EEFF}" type="parTrans" cxnId="{F885274D-4023-45E5-BEAF-D93E82DF9F32}">
      <dgm:prSet/>
      <dgm:spPr/>
      <dgm:t>
        <a:bodyPr/>
        <a:lstStyle/>
        <a:p>
          <a:endParaRPr lang="en-US"/>
        </a:p>
      </dgm:t>
    </dgm:pt>
    <dgm:pt modelId="{A0C07BD5-FA50-435A-AC58-19836EA9713F}" type="sibTrans" cxnId="{F885274D-4023-45E5-BEAF-D93E82DF9F32}">
      <dgm:prSet/>
      <dgm:spPr/>
      <dgm:t>
        <a:bodyPr/>
        <a:lstStyle/>
        <a:p>
          <a:endParaRPr lang="en-US"/>
        </a:p>
      </dgm:t>
    </dgm:pt>
    <dgm:pt modelId="{646C4370-D56E-49A3-9D52-189CD1C5DDCE}">
      <dgm:prSet phldrT="[Text]" custT="1"/>
      <dgm:spPr/>
      <dgm:t>
        <a:bodyPr/>
        <a:lstStyle/>
        <a:p>
          <a:r>
            <a:rPr lang="en-US" sz="1200" dirty="0"/>
            <a:t>NASA Safety, Security and Mission Support (SSMS)</a:t>
          </a:r>
        </a:p>
      </dgm:t>
    </dgm:pt>
    <dgm:pt modelId="{D995DF73-62DE-433F-BD4B-8F4570684066}" type="parTrans" cxnId="{096E453C-9728-4A86-B8ED-3F424769227E}">
      <dgm:prSet/>
      <dgm:spPr/>
      <dgm:t>
        <a:bodyPr/>
        <a:lstStyle/>
        <a:p>
          <a:endParaRPr lang="en-US"/>
        </a:p>
      </dgm:t>
    </dgm:pt>
    <dgm:pt modelId="{30E53F12-A04A-4B0D-A8E2-A95977644D0A}" type="sibTrans" cxnId="{096E453C-9728-4A86-B8ED-3F424769227E}">
      <dgm:prSet/>
      <dgm:spPr/>
      <dgm:t>
        <a:bodyPr/>
        <a:lstStyle/>
        <a:p>
          <a:endParaRPr lang="en-US"/>
        </a:p>
      </dgm:t>
    </dgm:pt>
    <dgm:pt modelId="{57D480DA-86B9-461E-AA7B-D6A0CF8E8B7A}">
      <dgm:prSet phldrT="[Text]" custT="1"/>
      <dgm:spPr/>
      <dgm:t>
        <a:bodyPr/>
        <a:lstStyle/>
        <a:p>
          <a:r>
            <a:rPr lang="en-US" sz="1100" dirty="0"/>
            <a:t>USDA Agricultural Research Service (ARS) Buildings and Facilities </a:t>
          </a:r>
        </a:p>
      </dgm:t>
    </dgm:pt>
    <dgm:pt modelId="{ED35FD76-A952-464F-A82F-F3766F14C6BF}" type="parTrans" cxnId="{E139946F-D4CB-4A2C-BB03-8990045F2C6F}">
      <dgm:prSet/>
      <dgm:spPr/>
      <dgm:t>
        <a:bodyPr/>
        <a:lstStyle/>
        <a:p>
          <a:endParaRPr lang="en-US"/>
        </a:p>
      </dgm:t>
    </dgm:pt>
    <dgm:pt modelId="{17DE2793-2FFF-4E22-8DA8-57478DE1F000}" type="sibTrans" cxnId="{E139946F-D4CB-4A2C-BB03-8990045F2C6F}">
      <dgm:prSet/>
      <dgm:spPr/>
      <dgm:t>
        <a:bodyPr/>
        <a:lstStyle/>
        <a:p>
          <a:endParaRPr lang="en-US"/>
        </a:p>
      </dgm:t>
    </dgm:pt>
    <dgm:pt modelId="{EA12A98A-ED0B-4E14-8F3F-A27624D150C9}">
      <dgm:prSet phldrT="[Text]" custT="1"/>
      <dgm:spPr/>
      <dgm:t>
        <a:bodyPr/>
        <a:lstStyle/>
        <a:p>
          <a:r>
            <a:rPr lang="en-US" sz="1200" dirty="0"/>
            <a:t>ED Fund for the Improvement of Postsecondary Education (FIPSE)</a:t>
          </a:r>
        </a:p>
      </dgm:t>
    </dgm:pt>
    <dgm:pt modelId="{E2F33920-38C1-4F0D-B82D-E2A3C9B51C2D}" type="sibTrans" cxnId="{4723CB73-EB32-48CF-880F-1861E803A7E7}">
      <dgm:prSet/>
      <dgm:spPr/>
      <dgm:t>
        <a:bodyPr/>
        <a:lstStyle/>
        <a:p>
          <a:endParaRPr lang="en-US"/>
        </a:p>
      </dgm:t>
    </dgm:pt>
    <dgm:pt modelId="{F6BE46B3-B7A3-4DA2-98FB-FAE3FA83B0EF}" type="parTrans" cxnId="{4723CB73-EB32-48CF-880F-1861E803A7E7}">
      <dgm:prSet/>
      <dgm:spPr/>
      <dgm:t>
        <a:bodyPr/>
        <a:lstStyle/>
        <a:p>
          <a:endParaRPr lang="en-US"/>
        </a:p>
      </dgm:t>
    </dgm:pt>
    <dgm:pt modelId="{6686303F-6781-4247-B170-DE15C4A7E762}" type="pres">
      <dgm:prSet presAssocID="{0C735156-829E-4E7D-95DA-E2C7A8EAA1CE}" presName="theList" presStyleCnt="0">
        <dgm:presLayoutVars>
          <dgm:dir/>
          <dgm:animLvl val="lvl"/>
          <dgm:resizeHandles val="exact"/>
        </dgm:presLayoutVars>
      </dgm:prSet>
      <dgm:spPr/>
    </dgm:pt>
    <dgm:pt modelId="{2FB313DB-6A29-4CA6-82F1-4EE631F41868}" type="pres">
      <dgm:prSet presAssocID="{D0343236-6BA4-4EC8-8A44-A058FE0AB499}" presName="compNode" presStyleCnt="0"/>
      <dgm:spPr/>
    </dgm:pt>
    <dgm:pt modelId="{1D4AE103-1E5E-4EBC-817A-EDDFEB1DA44D}" type="pres">
      <dgm:prSet presAssocID="{D0343236-6BA4-4EC8-8A44-A058FE0AB499}" presName="aNode" presStyleLbl="bgShp" presStyleIdx="0" presStyleCnt="3"/>
      <dgm:spPr/>
    </dgm:pt>
    <dgm:pt modelId="{0ACD9CE3-790E-42C9-A971-D5050732BA9C}" type="pres">
      <dgm:prSet presAssocID="{D0343236-6BA4-4EC8-8A44-A058FE0AB499}" presName="textNode" presStyleLbl="bgShp" presStyleIdx="0" presStyleCnt="3"/>
      <dgm:spPr/>
    </dgm:pt>
    <dgm:pt modelId="{5FF01705-6660-4B63-97B9-DBE5C2D14B42}" type="pres">
      <dgm:prSet presAssocID="{D0343236-6BA4-4EC8-8A44-A058FE0AB499}" presName="compChildNode" presStyleCnt="0"/>
      <dgm:spPr/>
    </dgm:pt>
    <dgm:pt modelId="{841B5A87-DF81-414E-BB24-A910C14E8D5F}" type="pres">
      <dgm:prSet presAssocID="{D0343236-6BA4-4EC8-8A44-A058FE0AB499}" presName="theInnerList" presStyleCnt="0"/>
      <dgm:spPr/>
    </dgm:pt>
    <dgm:pt modelId="{8B2B18E4-DC11-4F36-8BA7-5462E76DF10B}" type="pres">
      <dgm:prSet presAssocID="{13887966-B96F-4F69-985D-DBA81F2B2E0D}" presName="childNode" presStyleLbl="node1" presStyleIdx="0" presStyleCnt="11" custScaleX="103906">
        <dgm:presLayoutVars>
          <dgm:bulletEnabled val="1"/>
        </dgm:presLayoutVars>
      </dgm:prSet>
      <dgm:spPr/>
    </dgm:pt>
    <dgm:pt modelId="{9C1B77B0-868C-4D21-AF30-9D027DF96F7E}" type="pres">
      <dgm:prSet presAssocID="{13887966-B96F-4F69-985D-DBA81F2B2E0D}" presName="aSpace2" presStyleCnt="0"/>
      <dgm:spPr/>
    </dgm:pt>
    <dgm:pt modelId="{D85114C3-6134-4529-82AE-2A001A7F9C80}" type="pres">
      <dgm:prSet presAssocID="{25C23011-4496-42AB-B0B4-08E47FC76A96}" presName="childNode" presStyleLbl="node1" presStyleIdx="1" presStyleCnt="11" custScaleX="103906">
        <dgm:presLayoutVars>
          <dgm:bulletEnabled val="1"/>
        </dgm:presLayoutVars>
      </dgm:prSet>
      <dgm:spPr/>
    </dgm:pt>
    <dgm:pt modelId="{01C481CB-2585-4937-B03D-ABFF8740B666}" type="pres">
      <dgm:prSet presAssocID="{D0343236-6BA4-4EC8-8A44-A058FE0AB499}" presName="aSpace" presStyleCnt="0"/>
      <dgm:spPr/>
    </dgm:pt>
    <dgm:pt modelId="{D69B62A4-048F-45BB-8AC8-A81F0230ACAE}" type="pres">
      <dgm:prSet presAssocID="{4B90338E-D358-4EE6-A2F6-DC92A12B999D}" presName="compNode" presStyleCnt="0"/>
      <dgm:spPr/>
    </dgm:pt>
    <dgm:pt modelId="{D6AE1739-AEBF-4C54-9004-83609A41D534}" type="pres">
      <dgm:prSet presAssocID="{4B90338E-D358-4EE6-A2F6-DC92A12B999D}" presName="aNode" presStyleLbl="bgShp" presStyleIdx="1" presStyleCnt="3"/>
      <dgm:spPr/>
    </dgm:pt>
    <dgm:pt modelId="{40CFA859-DE03-4A41-B3B4-3A535AF5D63A}" type="pres">
      <dgm:prSet presAssocID="{4B90338E-D358-4EE6-A2F6-DC92A12B999D}" presName="textNode" presStyleLbl="bgShp" presStyleIdx="1" presStyleCnt="3"/>
      <dgm:spPr/>
    </dgm:pt>
    <dgm:pt modelId="{334397D5-5014-4889-9E51-1EF3778712B3}" type="pres">
      <dgm:prSet presAssocID="{4B90338E-D358-4EE6-A2F6-DC92A12B999D}" presName="compChildNode" presStyleCnt="0"/>
      <dgm:spPr/>
    </dgm:pt>
    <dgm:pt modelId="{8C33538D-54DF-4B96-8271-B5FB808C245F}" type="pres">
      <dgm:prSet presAssocID="{4B90338E-D358-4EE6-A2F6-DC92A12B999D}" presName="theInnerList" presStyleCnt="0"/>
      <dgm:spPr/>
    </dgm:pt>
    <dgm:pt modelId="{36BBCC9E-2911-4F3D-85AF-28223FEAB768}" type="pres">
      <dgm:prSet presAssocID="{A07659B5-1A2C-4191-9973-206BB79E2225}" presName="childNode" presStyleLbl="node1" presStyleIdx="2" presStyleCnt="11" custScaleX="103906">
        <dgm:presLayoutVars>
          <dgm:bulletEnabled val="1"/>
        </dgm:presLayoutVars>
      </dgm:prSet>
      <dgm:spPr/>
    </dgm:pt>
    <dgm:pt modelId="{B96C6CE2-BA81-44A8-858B-FB8637C6BD6B}" type="pres">
      <dgm:prSet presAssocID="{A07659B5-1A2C-4191-9973-206BB79E2225}" presName="aSpace2" presStyleCnt="0"/>
      <dgm:spPr/>
    </dgm:pt>
    <dgm:pt modelId="{E7DF77FA-73F2-4D77-A044-DA165AC8CE99}" type="pres">
      <dgm:prSet presAssocID="{99BF9478-6AE6-4B6B-BF4D-43541534436C}" presName="childNode" presStyleLbl="node1" presStyleIdx="3" presStyleCnt="11" custScaleX="103906">
        <dgm:presLayoutVars>
          <dgm:bulletEnabled val="1"/>
        </dgm:presLayoutVars>
      </dgm:prSet>
      <dgm:spPr/>
    </dgm:pt>
    <dgm:pt modelId="{28C1F467-1B93-4490-922A-C7BCBD79FD5A}" type="pres">
      <dgm:prSet presAssocID="{4B90338E-D358-4EE6-A2F6-DC92A12B999D}" presName="aSpace" presStyleCnt="0"/>
      <dgm:spPr/>
    </dgm:pt>
    <dgm:pt modelId="{EC2395D8-5ED4-40F4-9F10-BC7D2B96C45E}" type="pres">
      <dgm:prSet presAssocID="{F781CDD5-63AE-4510-AE29-203F3EA1E704}" presName="compNode" presStyleCnt="0"/>
      <dgm:spPr/>
    </dgm:pt>
    <dgm:pt modelId="{87311A39-378A-4198-9EDF-AF21E188F547}" type="pres">
      <dgm:prSet presAssocID="{F781CDD5-63AE-4510-AE29-203F3EA1E704}" presName="aNode" presStyleLbl="bgShp" presStyleIdx="2" presStyleCnt="3"/>
      <dgm:spPr/>
    </dgm:pt>
    <dgm:pt modelId="{92AA689C-32AC-4288-B9B1-85311E706991}" type="pres">
      <dgm:prSet presAssocID="{F781CDD5-63AE-4510-AE29-203F3EA1E704}" presName="textNode" presStyleLbl="bgShp" presStyleIdx="2" presStyleCnt="3"/>
      <dgm:spPr/>
    </dgm:pt>
    <dgm:pt modelId="{41EE9F32-A756-4453-9EC7-42C82A7411A8}" type="pres">
      <dgm:prSet presAssocID="{F781CDD5-63AE-4510-AE29-203F3EA1E704}" presName="compChildNode" presStyleCnt="0"/>
      <dgm:spPr/>
    </dgm:pt>
    <dgm:pt modelId="{B979D0B2-4A9F-49F4-861B-C5FF32ED28A2}" type="pres">
      <dgm:prSet presAssocID="{F781CDD5-63AE-4510-AE29-203F3EA1E704}" presName="theInnerList" presStyleCnt="0"/>
      <dgm:spPr/>
    </dgm:pt>
    <dgm:pt modelId="{812168DA-AA9B-4857-A75D-BA178DE30418}" type="pres">
      <dgm:prSet presAssocID="{3D689141-8A4B-4941-AE5E-E289364B9E66}" presName="childNode" presStyleLbl="node1" presStyleIdx="4" presStyleCnt="11" custScaleY="2000000" custLinFactY="-793832" custLinFactNeighborX="-419" custLinFactNeighborY="-800000">
        <dgm:presLayoutVars>
          <dgm:bulletEnabled val="1"/>
        </dgm:presLayoutVars>
      </dgm:prSet>
      <dgm:spPr/>
    </dgm:pt>
    <dgm:pt modelId="{61E76433-7400-4916-B2B2-65AC98858842}" type="pres">
      <dgm:prSet presAssocID="{3D689141-8A4B-4941-AE5E-E289364B9E66}" presName="aSpace2" presStyleCnt="0"/>
      <dgm:spPr/>
    </dgm:pt>
    <dgm:pt modelId="{3166F896-D9C2-4C8C-9A41-5A31E2DDD936}" type="pres">
      <dgm:prSet presAssocID="{EA12A98A-ED0B-4E14-8F3F-A27624D150C9}" presName="childNode" presStyleLbl="node1" presStyleIdx="5" presStyleCnt="11" custScaleY="2000000" custLinFactY="-650185" custLinFactNeighborX="-419" custLinFactNeighborY="-700000">
        <dgm:presLayoutVars>
          <dgm:bulletEnabled val="1"/>
        </dgm:presLayoutVars>
      </dgm:prSet>
      <dgm:spPr/>
    </dgm:pt>
    <dgm:pt modelId="{14CBE49A-6B59-463F-8D92-4AB3CF0011C3}" type="pres">
      <dgm:prSet presAssocID="{EA12A98A-ED0B-4E14-8F3F-A27624D150C9}" presName="aSpace2" presStyleCnt="0"/>
      <dgm:spPr/>
    </dgm:pt>
    <dgm:pt modelId="{59A92FEE-1F65-4A8C-AF2C-4458C2842097}" type="pres">
      <dgm:prSet presAssocID="{BF126A7E-8737-4373-8310-1E4D47380B9F}" presName="childNode" presStyleLbl="node1" presStyleIdx="6" presStyleCnt="11" custScaleY="2000000" custLinFactY="-557060" custLinFactNeighborX="-419" custLinFactNeighborY="-600000">
        <dgm:presLayoutVars>
          <dgm:bulletEnabled val="1"/>
        </dgm:presLayoutVars>
      </dgm:prSet>
      <dgm:spPr/>
    </dgm:pt>
    <dgm:pt modelId="{B043D9F4-B935-4E41-BB80-CD6DD70B95C3}" type="pres">
      <dgm:prSet presAssocID="{BF126A7E-8737-4373-8310-1E4D47380B9F}" presName="aSpace2" presStyleCnt="0"/>
      <dgm:spPr/>
    </dgm:pt>
    <dgm:pt modelId="{5B5F048A-79ED-4DE9-BCEE-C4B3512AA225}" type="pres">
      <dgm:prSet presAssocID="{89D7D851-EF5D-48F1-B9C8-3C4DC37391D8}" presName="childNode" presStyleLbl="node1" presStyleIdx="7" presStyleCnt="11" custScaleY="2000000" custLinFactY="-425545" custLinFactNeighborX="-419" custLinFactNeighborY="-500000">
        <dgm:presLayoutVars>
          <dgm:bulletEnabled val="1"/>
        </dgm:presLayoutVars>
      </dgm:prSet>
      <dgm:spPr/>
    </dgm:pt>
    <dgm:pt modelId="{EE120F00-2DF2-408F-BA14-963E0DEECBAC}" type="pres">
      <dgm:prSet presAssocID="{89D7D851-EF5D-48F1-B9C8-3C4DC37391D8}" presName="aSpace2" presStyleCnt="0"/>
      <dgm:spPr/>
    </dgm:pt>
    <dgm:pt modelId="{D25B42E8-0794-4E71-A05D-F2BD3E51F0E6}" type="pres">
      <dgm:prSet presAssocID="{0190CF8A-9BAA-4DF0-8EBB-358D9BAD7F22}" presName="childNode" presStyleLbl="node1" presStyleIdx="8" presStyleCnt="11" custScaleY="2000000" custLinFactY="-300000" custLinFactNeighborX="-419" custLinFactNeighborY="-375295">
        <dgm:presLayoutVars>
          <dgm:bulletEnabled val="1"/>
        </dgm:presLayoutVars>
      </dgm:prSet>
      <dgm:spPr/>
    </dgm:pt>
    <dgm:pt modelId="{78C92F21-4C34-42DD-8D0A-0024DA292A9D}" type="pres">
      <dgm:prSet presAssocID="{0190CF8A-9BAA-4DF0-8EBB-358D9BAD7F22}" presName="aSpace2" presStyleCnt="0"/>
      <dgm:spPr/>
    </dgm:pt>
    <dgm:pt modelId="{ACB67531-6F9E-4925-A6ED-825073395829}" type="pres">
      <dgm:prSet presAssocID="{646C4370-D56E-49A3-9D52-189CD1C5DDCE}" presName="childNode" presStyleLbl="node1" presStyleIdx="9" presStyleCnt="11" custScaleY="2000000" custLinFactY="-200411" custLinFactNeighborX="-419" custLinFactNeighborY="-300000">
        <dgm:presLayoutVars>
          <dgm:bulletEnabled val="1"/>
        </dgm:presLayoutVars>
      </dgm:prSet>
      <dgm:spPr/>
    </dgm:pt>
    <dgm:pt modelId="{3BC735AE-388A-47A7-BE58-9DA31C8E2097}" type="pres">
      <dgm:prSet presAssocID="{646C4370-D56E-49A3-9D52-189CD1C5DDCE}" presName="aSpace2" presStyleCnt="0"/>
      <dgm:spPr/>
    </dgm:pt>
    <dgm:pt modelId="{6B80454B-05B8-498B-9CCF-157CF87E8176}" type="pres">
      <dgm:prSet presAssocID="{57D480DA-86B9-461E-AA7B-D6A0CF8E8B7A}" presName="childNode" presStyleLbl="node1" presStyleIdx="10" presStyleCnt="11" custScaleY="2000000" custLinFactY="-41128" custLinFactNeighborX="-312" custLinFactNeighborY="-100000">
        <dgm:presLayoutVars>
          <dgm:bulletEnabled val="1"/>
        </dgm:presLayoutVars>
      </dgm:prSet>
      <dgm:spPr/>
    </dgm:pt>
  </dgm:ptLst>
  <dgm:cxnLst>
    <dgm:cxn modelId="{F85AF103-1F32-40B8-9C1A-7469D5B915B5}" srcId="{F781CDD5-63AE-4510-AE29-203F3EA1E704}" destId="{89D7D851-EF5D-48F1-B9C8-3C4DC37391D8}" srcOrd="3" destOrd="0" parTransId="{36922007-8E5E-4643-816E-C35B6279FB22}" sibTransId="{2A609B9A-B3AF-4549-939C-9C2B71AE2E78}"/>
    <dgm:cxn modelId="{9E6AF914-0615-46C1-B1A7-C7F97231E666}" type="presOf" srcId="{4B90338E-D358-4EE6-A2F6-DC92A12B999D}" destId="{D6AE1739-AEBF-4C54-9004-83609A41D534}" srcOrd="0" destOrd="0" presId="urn:microsoft.com/office/officeart/2005/8/layout/lProcess2"/>
    <dgm:cxn modelId="{B5D6161D-325A-46C0-830E-6718C2D76AD3}" srcId="{D0343236-6BA4-4EC8-8A44-A058FE0AB499}" destId="{25C23011-4496-42AB-B0B4-08E47FC76A96}" srcOrd="1" destOrd="0" parTransId="{CB165054-BCE3-43A9-A99A-E11CFE51B45D}" sibTransId="{CAFB099E-43F1-479A-A1CE-0A145FA03B3F}"/>
    <dgm:cxn modelId="{DA78AA23-4DF5-49A6-8733-DBB9725CA804}" type="presOf" srcId="{0190CF8A-9BAA-4DF0-8EBB-358D9BAD7F22}" destId="{D25B42E8-0794-4E71-A05D-F2BD3E51F0E6}" srcOrd="0" destOrd="0" presId="urn:microsoft.com/office/officeart/2005/8/layout/lProcess2"/>
    <dgm:cxn modelId="{07CA8F2B-CF40-4DCC-AC81-0297D968184C}" type="presOf" srcId="{A07659B5-1A2C-4191-9973-206BB79E2225}" destId="{36BBCC9E-2911-4F3D-85AF-28223FEAB768}" srcOrd="0" destOrd="0" presId="urn:microsoft.com/office/officeart/2005/8/layout/lProcess2"/>
    <dgm:cxn modelId="{B9A0D636-5544-4676-AD30-9811C4BF5177}" srcId="{0C735156-829E-4E7D-95DA-E2C7A8EAA1CE}" destId="{D0343236-6BA4-4EC8-8A44-A058FE0AB499}" srcOrd="0" destOrd="0" parTransId="{B7382635-BFD8-48CB-890A-04F43C0C59C2}" sibTransId="{AB73A5A1-14C9-4D0A-A2E1-F3FC6AF20D99}"/>
    <dgm:cxn modelId="{096E453C-9728-4A86-B8ED-3F424769227E}" srcId="{F781CDD5-63AE-4510-AE29-203F3EA1E704}" destId="{646C4370-D56E-49A3-9D52-189CD1C5DDCE}" srcOrd="5" destOrd="0" parTransId="{D995DF73-62DE-433F-BD4B-8F4570684066}" sibTransId="{30E53F12-A04A-4B0D-A8E2-A95977644D0A}"/>
    <dgm:cxn modelId="{5E94853C-6C51-454F-B0B4-1DD8ED53BE7F}" type="presOf" srcId="{57D480DA-86B9-461E-AA7B-D6A0CF8E8B7A}" destId="{6B80454B-05B8-498B-9CCF-157CF87E8176}" srcOrd="0" destOrd="0" presId="urn:microsoft.com/office/officeart/2005/8/layout/lProcess2"/>
    <dgm:cxn modelId="{3DA5315B-4B7B-4A8F-8702-6A98C75ACF2D}" type="presOf" srcId="{F781CDD5-63AE-4510-AE29-203F3EA1E704}" destId="{92AA689C-32AC-4288-B9B1-85311E706991}" srcOrd="1" destOrd="0" presId="urn:microsoft.com/office/officeart/2005/8/layout/lProcess2"/>
    <dgm:cxn modelId="{F2DEDF67-0FD8-4836-9D66-C6C79CCA65AF}" type="presOf" srcId="{EA12A98A-ED0B-4E14-8F3F-A27624D150C9}" destId="{3166F896-D9C2-4C8C-9A41-5A31E2DDD936}" srcOrd="0" destOrd="0" presId="urn:microsoft.com/office/officeart/2005/8/layout/lProcess2"/>
    <dgm:cxn modelId="{EE25AF49-D264-4BEA-BAE8-7EE2D2D2F7F9}" type="presOf" srcId="{646C4370-D56E-49A3-9D52-189CD1C5DDCE}" destId="{ACB67531-6F9E-4925-A6ED-825073395829}" srcOrd="0" destOrd="0" presId="urn:microsoft.com/office/officeart/2005/8/layout/lProcess2"/>
    <dgm:cxn modelId="{F6D66F6C-F685-4F05-BE91-762FC4084FA3}" type="presOf" srcId="{4B90338E-D358-4EE6-A2F6-DC92A12B999D}" destId="{40CFA859-DE03-4A41-B3B4-3A535AF5D63A}" srcOrd="1" destOrd="0" presId="urn:microsoft.com/office/officeart/2005/8/layout/lProcess2"/>
    <dgm:cxn modelId="{F885274D-4023-45E5-BEAF-D93E82DF9F32}" srcId="{F781CDD5-63AE-4510-AE29-203F3EA1E704}" destId="{0190CF8A-9BAA-4DF0-8EBB-358D9BAD7F22}" srcOrd="4" destOrd="0" parTransId="{86211BD4-1B06-4B2D-9328-674C71F6EEFF}" sibTransId="{A0C07BD5-FA50-435A-AC58-19836EA9713F}"/>
    <dgm:cxn modelId="{E139946F-D4CB-4A2C-BB03-8990045F2C6F}" srcId="{F781CDD5-63AE-4510-AE29-203F3EA1E704}" destId="{57D480DA-86B9-461E-AA7B-D6A0CF8E8B7A}" srcOrd="6" destOrd="0" parTransId="{ED35FD76-A952-464F-A82F-F3766F14C6BF}" sibTransId="{17DE2793-2FFF-4E22-8DA8-57478DE1F000}"/>
    <dgm:cxn modelId="{1F26D871-2173-455C-86DD-8AD12FCF2971}" srcId="{F781CDD5-63AE-4510-AE29-203F3EA1E704}" destId="{BF126A7E-8737-4373-8310-1E4D47380B9F}" srcOrd="2" destOrd="0" parTransId="{02E5C4AE-1234-4500-9F6E-03922701405B}" sibTransId="{7FB0CB74-75B3-4077-92E7-63D6F814A79F}"/>
    <dgm:cxn modelId="{4723CB73-EB32-48CF-880F-1861E803A7E7}" srcId="{F781CDD5-63AE-4510-AE29-203F3EA1E704}" destId="{EA12A98A-ED0B-4E14-8F3F-A27624D150C9}" srcOrd="1" destOrd="0" parTransId="{F6BE46B3-B7A3-4DA2-98FB-FAE3FA83B0EF}" sibTransId="{E2F33920-38C1-4F0D-B82D-E2A3C9B51C2D}"/>
    <dgm:cxn modelId="{57F17AA1-EBAD-4BD5-A804-7A384C5BD1DB}" type="presOf" srcId="{89D7D851-EF5D-48F1-B9C8-3C4DC37391D8}" destId="{5B5F048A-79ED-4DE9-BCEE-C4B3512AA225}" srcOrd="0" destOrd="0" presId="urn:microsoft.com/office/officeart/2005/8/layout/lProcess2"/>
    <dgm:cxn modelId="{FE228FA4-9391-4456-93FC-71ED4A54AEDF}" type="presOf" srcId="{F781CDD5-63AE-4510-AE29-203F3EA1E704}" destId="{87311A39-378A-4198-9EDF-AF21E188F547}" srcOrd="0" destOrd="0" presId="urn:microsoft.com/office/officeart/2005/8/layout/lProcess2"/>
    <dgm:cxn modelId="{0BD606A6-FAEB-46E5-B914-9D25154F76CE}" type="presOf" srcId="{99BF9478-6AE6-4B6B-BF4D-43541534436C}" destId="{E7DF77FA-73F2-4D77-A044-DA165AC8CE99}" srcOrd="0" destOrd="0" presId="urn:microsoft.com/office/officeart/2005/8/layout/lProcess2"/>
    <dgm:cxn modelId="{560CA1A7-4685-4421-9C75-B6DA27D01833}" type="presOf" srcId="{0C735156-829E-4E7D-95DA-E2C7A8EAA1CE}" destId="{6686303F-6781-4247-B170-DE15C4A7E762}" srcOrd="0" destOrd="0" presId="urn:microsoft.com/office/officeart/2005/8/layout/lProcess2"/>
    <dgm:cxn modelId="{D1BEC2B2-CB75-492A-B893-91A3094D2FD5}" srcId="{F781CDD5-63AE-4510-AE29-203F3EA1E704}" destId="{3D689141-8A4B-4941-AE5E-E289364B9E66}" srcOrd="0" destOrd="0" parTransId="{2E59FA61-2290-47B1-831D-390A1CF2DF2E}" sibTransId="{8E312288-53C8-4AC5-BF38-1B57D94E6109}"/>
    <dgm:cxn modelId="{F58C30C2-609E-4164-BF1A-466D661ECA76}" type="presOf" srcId="{13887966-B96F-4F69-985D-DBA81F2B2E0D}" destId="{8B2B18E4-DC11-4F36-8BA7-5462E76DF10B}" srcOrd="0" destOrd="0" presId="urn:microsoft.com/office/officeart/2005/8/layout/lProcess2"/>
    <dgm:cxn modelId="{70A7B8C2-E744-4734-BD2A-F6F07F0DB639}" type="presOf" srcId="{D0343236-6BA4-4EC8-8A44-A058FE0AB499}" destId="{1D4AE103-1E5E-4EBC-817A-EDDFEB1DA44D}" srcOrd="0" destOrd="0" presId="urn:microsoft.com/office/officeart/2005/8/layout/lProcess2"/>
    <dgm:cxn modelId="{534C8EC4-E35A-40BD-9558-B9137C05A9B8}" type="presOf" srcId="{D0343236-6BA4-4EC8-8A44-A058FE0AB499}" destId="{0ACD9CE3-790E-42C9-A971-D5050732BA9C}" srcOrd="1" destOrd="0" presId="urn:microsoft.com/office/officeart/2005/8/layout/lProcess2"/>
    <dgm:cxn modelId="{84E27ACD-BD0D-4AE5-A5C1-C8247E016671}" type="presOf" srcId="{BF126A7E-8737-4373-8310-1E4D47380B9F}" destId="{59A92FEE-1F65-4A8C-AF2C-4458C2842097}" srcOrd="0" destOrd="0" presId="urn:microsoft.com/office/officeart/2005/8/layout/lProcess2"/>
    <dgm:cxn modelId="{E17DAFCE-D9B6-49C1-8145-48E3B0708792}" srcId="{D0343236-6BA4-4EC8-8A44-A058FE0AB499}" destId="{13887966-B96F-4F69-985D-DBA81F2B2E0D}" srcOrd="0" destOrd="0" parTransId="{903A6765-82DC-42E9-ACCB-C33C55AA6B61}" sibTransId="{EEC7327B-FF80-4179-81C7-3196314B9A10}"/>
    <dgm:cxn modelId="{39FE89D5-7E8F-4438-9E54-C8160F2CB9EE}" type="presOf" srcId="{3D689141-8A4B-4941-AE5E-E289364B9E66}" destId="{812168DA-AA9B-4857-A75D-BA178DE30418}" srcOrd="0" destOrd="0" presId="urn:microsoft.com/office/officeart/2005/8/layout/lProcess2"/>
    <dgm:cxn modelId="{172655DA-F684-4A01-B39A-B95A4F179E3F}" srcId="{4B90338E-D358-4EE6-A2F6-DC92A12B999D}" destId="{99BF9478-6AE6-4B6B-BF4D-43541534436C}" srcOrd="1" destOrd="0" parTransId="{A37087E2-E17B-4BDF-9DE3-7FA22EABFEB5}" sibTransId="{22DD6E4F-2398-4673-8CAA-EB90CD41C9B3}"/>
    <dgm:cxn modelId="{3D687DDF-B733-4036-9B4A-4A48B792505E}" srcId="{0C735156-829E-4E7D-95DA-E2C7A8EAA1CE}" destId="{4B90338E-D358-4EE6-A2F6-DC92A12B999D}" srcOrd="1" destOrd="0" parTransId="{BB1E8F76-B42B-4DFD-95D8-E8A1F24F319F}" sibTransId="{F3DBD1CE-C683-4B0A-B626-B57FE5F929ED}"/>
    <dgm:cxn modelId="{DC46BAE2-7D78-4E4B-9578-29E5B8767970}" srcId="{4B90338E-D358-4EE6-A2F6-DC92A12B999D}" destId="{A07659B5-1A2C-4191-9973-206BB79E2225}" srcOrd="0" destOrd="0" parTransId="{EA2E3408-3949-417B-8BAD-CC8EFB38581F}" sibTransId="{6AC2C8CD-7023-426C-B682-B76405EA36EB}"/>
    <dgm:cxn modelId="{FBBCC0F8-1F7C-4AAC-9E3E-4CD77EFD489A}" type="presOf" srcId="{25C23011-4496-42AB-B0B4-08E47FC76A96}" destId="{D85114C3-6134-4529-82AE-2A001A7F9C80}" srcOrd="0" destOrd="0" presId="urn:microsoft.com/office/officeart/2005/8/layout/lProcess2"/>
    <dgm:cxn modelId="{399DE0FA-AADC-426B-85AF-4F81026DAE68}" srcId="{0C735156-829E-4E7D-95DA-E2C7A8EAA1CE}" destId="{F781CDD5-63AE-4510-AE29-203F3EA1E704}" srcOrd="2" destOrd="0" parTransId="{08031A31-8D5D-4AF6-B90B-7CE6ECC56B26}" sibTransId="{F55649FA-C1F9-49C8-9FDF-FD9921A52A9A}"/>
    <dgm:cxn modelId="{12D24A61-88B4-4036-9D15-A27277D546F4}" type="presParOf" srcId="{6686303F-6781-4247-B170-DE15C4A7E762}" destId="{2FB313DB-6A29-4CA6-82F1-4EE631F41868}" srcOrd="0" destOrd="0" presId="urn:microsoft.com/office/officeart/2005/8/layout/lProcess2"/>
    <dgm:cxn modelId="{6D0F9BA9-9114-49F6-92A1-B09B567B9054}" type="presParOf" srcId="{2FB313DB-6A29-4CA6-82F1-4EE631F41868}" destId="{1D4AE103-1E5E-4EBC-817A-EDDFEB1DA44D}" srcOrd="0" destOrd="0" presId="urn:microsoft.com/office/officeart/2005/8/layout/lProcess2"/>
    <dgm:cxn modelId="{41B67899-1BEC-42A3-97D4-61EA04FF1853}" type="presParOf" srcId="{2FB313DB-6A29-4CA6-82F1-4EE631F41868}" destId="{0ACD9CE3-790E-42C9-A971-D5050732BA9C}" srcOrd="1" destOrd="0" presId="urn:microsoft.com/office/officeart/2005/8/layout/lProcess2"/>
    <dgm:cxn modelId="{BDDC22AF-3000-403F-9170-E44F89E3DAB7}" type="presParOf" srcId="{2FB313DB-6A29-4CA6-82F1-4EE631F41868}" destId="{5FF01705-6660-4B63-97B9-DBE5C2D14B42}" srcOrd="2" destOrd="0" presId="urn:microsoft.com/office/officeart/2005/8/layout/lProcess2"/>
    <dgm:cxn modelId="{D3100841-1BA2-4E92-8E56-E7633C18006A}" type="presParOf" srcId="{5FF01705-6660-4B63-97B9-DBE5C2D14B42}" destId="{841B5A87-DF81-414E-BB24-A910C14E8D5F}" srcOrd="0" destOrd="0" presId="urn:microsoft.com/office/officeart/2005/8/layout/lProcess2"/>
    <dgm:cxn modelId="{FAF293D7-09E3-41FA-A5D6-C71548FF5A5E}" type="presParOf" srcId="{841B5A87-DF81-414E-BB24-A910C14E8D5F}" destId="{8B2B18E4-DC11-4F36-8BA7-5462E76DF10B}" srcOrd="0" destOrd="0" presId="urn:microsoft.com/office/officeart/2005/8/layout/lProcess2"/>
    <dgm:cxn modelId="{3EA1ABAC-480D-40A7-A298-B59D154ABEE4}" type="presParOf" srcId="{841B5A87-DF81-414E-BB24-A910C14E8D5F}" destId="{9C1B77B0-868C-4D21-AF30-9D027DF96F7E}" srcOrd="1" destOrd="0" presId="urn:microsoft.com/office/officeart/2005/8/layout/lProcess2"/>
    <dgm:cxn modelId="{0FA08B19-EB8F-4D76-8DDF-0A4016BC1D58}" type="presParOf" srcId="{841B5A87-DF81-414E-BB24-A910C14E8D5F}" destId="{D85114C3-6134-4529-82AE-2A001A7F9C80}" srcOrd="2" destOrd="0" presId="urn:microsoft.com/office/officeart/2005/8/layout/lProcess2"/>
    <dgm:cxn modelId="{8B853640-D094-41A2-A94B-4DDCF2DB36F2}" type="presParOf" srcId="{6686303F-6781-4247-B170-DE15C4A7E762}" destId="{01C481CB-2585-4937-B03D-ABFF8740B666}" srcOrd="1" destOrd="0" presId="urn:microsoft.com/office/officeart/2005/8/layout/lProcess2"/>
    <dgm:cxn modelId="{069EA009-B5B2-4D03-B77A-A742AEE37748}" type="presParOf" srcId="{6686303F-6781-4247-B170-DE15C4A7E762}" destId="{D69B62A4-048F-45BB-8AC8-A81F0230ACAE}" srcOrd="2" destOrd="0" presId="urn:microsoft.com/office/officeart/2005/8/layout/lProcess2"/>
    <dgm:cxn modelId="{EBBA1C93-3987-4D49-882A-BE0ED5E109A8}" type="presParOf" srcId="{D69B62A4-048F-45BB-8AC8-A81F0230ACAE}" destId="{D6AE1739-AEBF-4C54-9004-83609A41D534}" srcOrd="0" destOrd="0" presId="urn:microsoft.com/office/officeart/2005/8/layout/lProcess2"/>
    <dgm:cxn modelId="{CFB300E1-8F06-40F7-9DED-A502F61E2E29}" type="presParOf" srcId="{D69B62A4-048F-45BB-8AC8-A81F0230ACAE}" destId="{40CFA859-DE03-4A41-B3B4-3A535AF5D63A}" srcOrd="1" destOrd="0" presId="urn:microsoft.com/office/officeart/2005/8/layout/lProcess2"/>
    <dgm:cxn modelId="{5B0B4B37-7DEB-4D75-9AB0-EBE37F6084BA}" type="presParOf" srcId="{D69B62A4-048F-45BB-8AC8-A81F0230ACAE}" destId="{334397D5-5014-4889-9E51-1EF3778712B3}" srcOrd="2" destOrd="0" presId="urn:microsoft.com/office/officeart/2005/8/layout/lProcess2"/>
    <dgm:cxn modelId="{BCF321D6-32A6-45B9-9ABC-569F5922C551}" type="presParOf" srcId="{334397D5-5014-4889-9E51-1EF3778712B3}" destId="{8C33538D-54DF-4B96-8271-B5FB808C245F}" srcOrd="0" destOrd="0" presId="urn:microsoft.com/office/officeart/2005/8/layout/lProcess2"/>
    <dgm:cxn modelId="{27674C54-2C12-4D9E-A4F7-35C703F16B38}" type="presParOf" srcId="{8C33538D-54DF-4B96-8271-B5FB808C245F}" destId="{36BBCC9E-2911-4F3D-85AF-28223FEAB768}" srcOrd="0" destOrd="0" presId="urn:microsoft.com/office/officeart/2005/8/layout/lProcess2"/>
    <dgm:cxn modelId="{155D2DA3-BE53-4594-B7FD-FDB83A23AC14}" type="presParOf" srcId="{8C33538D-54DF-4B96-8271-B5FB808C245F}" destId="{B96C6CE2-BA81-44A8-858B-FB8637C6BD6B}" srcOrd="1" destOrd="0" presId="urn:microsoft.com/office/officeart/2005/8/layout/lProcess2"/>
    <dgm:cxn modelId="{7BAA1E0F-735F-44BB-9652-3A78974E6336}" type="presParOf" srcId="{8C33538D-54DF-4B96-8271-B5FB808C245F}" destId="{E7DF77FA-73F2-4D77-A044-DA165AC8CE99}" srcOrd="2" destOrd="0" presId="urn:microsoft.com/office/officeart/2005/8/layout/lProcess2"/>
    <dgm:cxn modelId="{F7D75442-732A-4F1D-8C10-639C12031F2C}" type="presParOf" srcId="{6686303F-6781-4247-B170-DE15C4A7E762}" destId="{28C1F467-1B93-4490-922A-C7BCBD79FD5A}" srcOrd="3" destOrd="0" presId="urn:microsoft.com/office/officeart/2005/8/layout/lProcess2"/>
    <dgm:cxn modelId="{8CB92409-0E44-4DEC-A869-7ACD6DAF404A}" type="presParOf" srcId="{6686303F-6781-4247-B170-DE15C4A7E762}" destId="{EC2395D8-5ED4-40F4-9F10-BC7D2B96C45E}" srcOrd="4" destOrd="0" presId="urn:microsoft.com/office/officeart/2005/8/layout/lProcess2"/>
    <dgm:cxn modelId="{F1347F46-FF67-4BCC-84FF-81529E3CA6AA}" type="presParOf" srcId="{EC2395D8-5ED4-40F4-9F10-BC7D2B96C45E}" destId="{87311A39-378A-4198-9EDF-AF21E188F547}" srcOrd="0" destOrd="0" presId="urn:microsoft.com/office/officeart/2005/8/layout/lProcess2"/>
    <dgm:cxn modelId="{BC012017-3B71-414B-A8AD-5868AF99BA12}" type="presParOf" srcId="{EC2395D8-5ED4-40F4-9F10-BC7D2B96C45E}" destId="{92AA689C-32AC-4288-B9B1-85311E706991}" srcOrd="1" destOrd="0" presId="urn:microsoft.com/office/officeart/2005/8/layout/lProcess2"/>
    <dgm:cxn modelId="{BBDDB377-23E5-4CA2-83F2-35070D7B45D5}" type="presParOf" srcId="{EC2395D8-5ED4-40F4-9F10-BC7D2B96C45E}" destId="{41EE9F32-A756-4453-9EC7-42C82A7411A8}" srcOrd="2" destOrd="0" presId="urn:microsoft.com/office/officeart/2005/8/layout/lProcess2"/>
    <dgm:cxn modelId="{F7DC2FB9-36AF-4E51-ADE1-250D218776DF}" type="presParOf" srcId="{41EE9F32-A756-4453-9EC7-42C82A7411A8}" destId="{B979D0B2-4A9F-49F4-861B-C5FF32ED28A2}" srcOrd="0" destOrd="0" presId="urn:microsoft.com/office/officeart/2005/8/layout/lProcess2"/>
    <dgm:cxn modelId="{73FCA876-3519-4A35-A575-AB19250D4457}" type="presParOf" srcId="{B979D0B2-4A9F-49F4-861B-C5FF32ED28A2}" destId="{812168DA-AA9B-4857-A75D-BA178DE30418}" srcOrd="0" destOrd="0" presId="urn:microsoft.com/office/officeart/2005/8/layout/lProcess2"/>
    <dgm:cxn modelId="{46B4D2C6-5089-4147-A052-223B0045C608}" type="presParOf" srcId="{B979D0B2-4A9F-49F4-861B-C5FF32ED28A2}" destId="{61E76433-7400-4916-B2B2-65AC98858842}" srcOrd="1" destOrd="0" presId="urn:microsoft.com/office/officeart/2005/8/layout/lProcess2"/>
    <dgm:cxn modelId="{60B4353A-DCFB-4CB4-8E02-19D3566D5E08}" type="presParOf" srcId="{B979D0B2-4A9F-49F4-861B-C5FF32ED28A2}" destId="{3166F896-D9C2-4C8C-9A41-5A31E2DDD936}" srcOrd="2" destOrd="0" presId="urn:microsoft.com/office/officeart/2005/8/layout/lProcess2"/>
    <dgm:cxn modelId="{9844B141-11E8-41CC-B473-E1565CD83EA4}" type="presParOf" srcId="{B979D0B2-4A9F-49F4-861B-C5FF32ED28A2}" destId="{14CBE49A-6B59-463F-8D92-4AB3CF0011C3}" srcOrd="3" destOrd="0" presId="urn:microsoft.com/office/officeart/2005/8/layout/lProcess2"/>
    <dgm:cxn modelId="{DE55A01E-BB81-4E8F-8629-C65BFB502368}" type="presParOf" srcId="{B979D0B2-4A9F-49F4-861B-C5FF32ED28A2}" destId="{59A92FEE-1F65-4A8C-AF2C-4458C2842097}" srcOrd="4" destOrd="0" presId="urn:microsoft.com/office/officeart/2005/8/layout/lProcess2"/>
    <dgm:cxn modelId="{1C6F8FA8-7E3E-4D2F-B9AB-12A81E92350F}" type="presParOf" srcId="{B979D0B2-4A9F-49F4-861B-C5FF32ED28A2}" destId="{B043D9F4-B935-4E41-BB80-CD6DD70B95C3}" srcOrd="5" destOrd="0" presId="urn:microsoft.com/office/officeart/2005/8/layout/lProcess2"/>
    <dgm:cxn modelId="{F3FD9543-2B10-4135-AFE7-2F7763E706F4}" type="presParOf" srcId="{B979D0B2-4A9F-49F4-861B-C5FF32ED28A2}" destId="{5B5F048A-79ED-4DE9-BCEE-C4B3512AA225}" srcOrd="6" destOrd="0" presId="urn:microsoft.com/office/officeart/2005/8/layout/lProcess2"/>
    <dgm:cxn modelId="{D1575388-9071-4ED2-8582-DC703B00AE0D}" type="presParOf" srcId="{B979D0B2-4A9F-49F4-861B-C5FF32ED28A2}" destId="{EE120F00-2DF2-408F-BA14-963E0DEECBAC}" srcOrd="7" destOrd="0" presId="urn:microsoft.com/office/officeart/2005/8/layout/lProcess2"/>
    <dgm:cxn modelId="{4277BE05-BD7B-4B1A-A64F-68C67CE10ACB}" type="presParOf" srcId="{B979D0B2-4A9F-49F4-861B-C5FF32ED28A2}" destId="{D25B42E8-0794-4E71-A05D-F2BD3E51F0E6}" srcOrd="8" destOrd="0" presId="urn:microsoft.com/office/officeart/2005/8/layout/lProcess2"/>
    <dgm:cxn modelId="{7919114B-1B11-4AF9-9A5B-CD233AC38C0F}" type="presParOf" srcId="{B979D0B2-4A9F-49F4-861B-C5FF32ED28A2}" destId="{78C92F21-4C34-42DD-8D0A-0024DA292A9D}" srcOrd="9" destOrd="0" presId="urn:microsoft.com/office/officeart/2005/8/layout/lProcess2"/>
    <dgm:cxn modelId="{61194B0C-B289-48E9-A616-E4CD085517F4}" type="presParOf" srcId="{B979D0B2-4A9F-49F4-861B-C5FF32ED28A2}" destId="{ACB67531-6F9E-4925-A6ED-825073395829}" srcOrd="10" destOrd="0" presId="urn:microsoft.com/office/officeart/2005/8/layout/lProcess2"/>
    <dgm:cxn modelId="{6A8A38AF-8535-4C65-83E3-8AF7F209C9BA}" type="presParOf" srcId="{B979D0B2-4A9F-49F4-861B-C5FF32ED28A2}" destId="{3BC735AE-388A-47A7-BE58-9DA31C8E2097}" srcOrd="11" destOrd="0" presId="urn:microsoft.com/office/officeart/2005/8/layout/lProcess2"/>
    <dgm:cxn modelId="{C8638E08-7FCA-442D-9596-A2D11611172E}" type="presParOf" srcId="{B979D0B2-4A9F-49F4-861B-C5FF32ED28A2}" destId="{6B80454B-05B8-498B-9CCF-157CF87E8176}"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2FBCC2-BA52-4100-ACF1-ABA30B2908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14FF51-237F-4A85-A721-94D0EFF25FFF}">
      <dgm:prSet phldrT="[Text]"/>
      <dgm:spPr/>
      <dgm:t>
        <a:bodyPr/>
        <a:lstStyle/>
        <a:p>
          <a:r>
            <a:rPr lang="en-US" dirty="0">
              <a:solidFill>
                <a:schemeClr val="bg1"/>
              </a:solidFill>
            </a:rPr>
            <a:t>Senator Cardin’s Website</a:t>
          </a:r>
        </a:p>
      </dgm:t>
    </dgm:pt>
    <dgm:pt modelId="{6B7A1A42-7869-412D-A2D6-F52316AE4567}" type="parTrans" cxnId="{D55F4A11-23BF-4EAA-A991-B0C148BD91B2}">
      <dgm:prSet/>
      <dgm:spPr/>
      <dgm:t>
        <a:bodyPr/>
        <a:lstStyle/>
        <a:p>
          <a:endParaRPr lang="en-US"/>
        </a:p>
      </dgm:t>
    </dgm:pt>
    <dgm:pt modelId="{0288EDDB-416A-4599-A8B1-12978DA11314}" type="sibTrans" cxnId="{D55F4A11-23BF-4EAA-A991-B0C148BD91B2}">
      <dgm:prSet/>
      <dgm:spPr/>
      <dgm:t>
        <a:bodyPr/>
        <a:lstStyle/>
        <a:p>
          <a:endParaRPr lang="en-US"/>
        </a:p>
      </dgm:t>
    </dgm:pt>
    <dgm:pt modelId="{E88F66AB-D15F-463B-A2EB-3D2A32DFD179}">
      <dgm:prSet phldrT="[Text]"/>
      <dgm:spPr>
        <a:solidFill>
          <a:schemeClr val="bg1">
            <a:lumMod val="95000"/>
            <a:alpha val="90000"/>
          </a:schemeClr>
        </a:solidFill>
      </dgm:spPr>
      <dgm:t>
        <a:bodyPr/>
        <a:lstStyle/>
        <a:p>
          <a:r>
            <a:rPr lang="en-US" dirty="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FY 2022</a:t>
          </a:r>
          <a:endParaRPr lang="en-US" dirty="0">
            <a:solidFill>
              <a:schemeClr val="tx2"/>
            </a:solidFill>
          </a:endParaRPr>
        </a:p>
      </dgm:t>
    </dgm:pt>
    <dgm:pt modelId="{F5C54C32-8621-4405-9416-DCE7B5CDC68D}" type="parTrans" cxnId="{EAEFFA22-0453-4095-BFE4-4987E0956198}">
      <dgm:prSet/>
      <dgm:spPr/>
      <dgm:t>
        <a:bodyPr/>
        <a:lstStyle/>
        <a:p>
          <a:endParaRPr lang="en-US"/>
        </a:p>
      </dgm:t>
    </dgm:pt>
    <dgm:pt modelId="{FAC9B60F-ECD8-4B95-B7EC-1E8EF1D2B2AB}" type="sibTrans" cxnId="{EAEFFA22-0453-4095-BFE4-4987E0956198}">
      <dgm:prSet/>
      <dgm:spPr/>
      <dgm:t>
        <a:bodyPr/>
        <a:lstStyle/>
        <a:p>
          <a:endParaRPr lang="en-US"/>
        </a:p>
      </dgm:t>
    </dgm:pt>
    <dgm:pt modelId="{32CCE45D-17E4-4BE2-8768-CFBD55A07B01}">
      <dgm:prSet phldrT="[Text]"/>
      <dgm:spPr>
        <a:solidFill>
          <a:schemeClr val="bg1">
            <a:lumMod val="95000"/>
            <a:alpha val="90000"/>
          </a:schemeClr>
        </a:solidFill>
      </dgm:spPr>
      <dgm:t>
        <a:bodyPr/>
        <a:lstStyle/>
        <a:p>
          <a:r>
            <a:rPr lang="en-US" dirty="0">
              <a:solidFill>
                <a:schemeClr val="tx2"/>
              </a:solidFill>
              <a:hlinkClick xmlns:r="http://schemas.openxmlformats.org/officeDocument/2006/relationships" r:id="rId2">
                <a:extLst>
                  <a:ext uri="{A12FA001-AC4F-418D-AE19-62706E023703}">
                    <ahyp:hlinkClr xmlns:ahyp="http://schemas.microsoft.com/office/drawing/2018/hyperlinkcolor" val="tx"/>
                  </a:ext>
                </a:extLst>
              </a:hlinkClick>
            </a:rPr>
            <a:t>FY 2023</a:t>
          </a:r>
          <a:endParaRPr lang="en-US" dirty="0">
            <a:solidFill>
              <a:schemeClr val="tx2"/>
            </a:solidFill>
          </a:endParaRPr>
        </a:p>
      </dgm:t>
    </dgm:pt>
    <dgm:pt modelId="{849BB3BD-E7C4-4816-86B8-9A4C62797717}" type="parTrans" cxnId="{1C515FCD-A8AC-4563-9771-EED84E14C468}">
      <dgm:prSet/>
      <dgm:spPr/>
      <dgm:t>
        <a:bodyPr/>
        <a:lstStyle/>
        <a:p>
          <a:endParaRPr lang="en-US"/>
        </a:p>
      </dgm:t>
    </dgm:pt>
    <dgm:pt modelId="{91DD251E-731B-4E07-AC9A-63E09E870065}" type="sibTrans" cxnId="{1C515FCD-A8AC-4563-9771-EED84E14C468}">
      <dgm:prSet/>
      <dgm:spPr/>
      <dgm:t>
        <a:bodyPr/>
        <a:lstStyle/>
        <a:p>
          <a:endParaRPr lang="en-US"/>
        </a:p>
      </dgm:t>
    </dgm:pt>
    <dgm:pt modelId="{98A64274-8B8A-431B-9CF0-909427F422AD}">
      <dgm:prSet phldrT="[Text]"/>
      <dgm:spPr/>
      <dgm:t>
        <a:bodyPr/>
        <a:lstStyle/>
        <a:p>
          <a:r>
            <a:rPr lang="en-US" dirty="0">
              <a:solidFill>
                <a:schemeClr val="bg1"/>
              </a:solidFill>
            </a:rPr>
            <a:t>Senator Van </a:t>
          </a:r>
          <a:r>
            <a:rPr lang="en-US" dirty="0" err="1">
              <a:solidFill>
                <a:schemeClr val="bg1"/>
              </a:solidFill>
            </a:rPr>
            <a:t>Hollen’s</a:t>
          </a:r>
          <a:r>
            <a:rPr lang="en-US" dirty="0">
              <a:solidFill>
                <a:schemeClr val="bg1"/>
              </a:solidFill>
            </a:rPr>
            <a:t> Website</a:t>
          </a:r>
        </a:p>
      </dgm:t>
    </dgm:pt>
    <dgm:pt modelId="{FBCFCD26-79F3-471D-B24C-A76180C34264}" type="parTrans" cxnId="{D4716916-7731-455D-AF13-45F1690AE07D}">
      <dgm:prSet/>
      <dgm:spPr/>
      <dgm:t>
        <a:bodyPr/>
        <a:lstStyle/>
        <a:p>
          <a:endParaRPr lang="en-US"/>
        </a:p>
      </dgm:t>
    </dgm:pt>
    <dgm:pt modelId="{631772F0-7116-4314-A18F-CBDCA84E64D1}" type="sibTrans" cxnId="{D4716916-7731-455D-AF13-45F1690AE07D}">
      <dgm:prSet/>
      <dgm:spPr/>
      <dgm:t>
        <a:bodyPr/>
        <a:lstStyle/>
        <a:p>
          <a:endParaRPr lang="en-US"/>
        </a:p>
      </dgm:t>
    </dgm:pt>
    <dgm:pt modelId="{B9F6291E-1095-4E4C-8D47-E3F4970EF293}">
      <dgm:prSet phldrT="[Text]"/>
      <dgm:spPr>
        <a:solidFill>
          <a:schemeClr val="bg1">
            <a:lumMod val="95000"/>
            <a:alpha val="90000"/>
          </a:schemeClr>
        </a:solidFill>
      </dgm:spPr>
      <dgm:t>
        <a:bodyPr/>
        <a:lstStyle/>
        <a:p>
          <a:r>
            <a:rPr lang="en-US" dirty="0">
              <a:solidFill>
                <a:schemeClr val="tx2"/>
              </a:solidFill>
              <a:hlinkClick xmlns:r="http://schemas.openxmlformats.org/officeDocument/2006/relationships" r:id="rId3">
                <a:extLst>
                  <a:ext uri="{A12FA001-AC4F-418D-AE19-62706E023703}">
                    <ahyp:hlinkClr xmlns:ahyp="http://schemas.microsoft.com/office/drawing/2018/hyperlinkcolor" val="tx"/>
                  </a:ext>
                </a:extLst>
              </a:hlinkClick>
            </a:rPr>
            <a:t>FY 2022</a:t>
          </a:r>
          <a:endParaRPr lang="en-US" dirty="0">
            <a:solidFill>
              <a:schemeClr val="tx2"/>
            </a:solidFill>
          </a:endParaRPr>
        </a:p>
      </dgm:t>
    </dgm:pt>
    <dgm:pt modelId="{6A6C7440-F4AE-40EE-ACAC-BFEC06C5F323}" type="parTrans" cxnId="{6928BF08-AB4F-498F-84A5-6F2CA573D56C}">
      <dgm:prSet/>
      <dgm:spPr/>
      <dgm:t>
        <a:bodyPr/>
        <a:lstStyle/>
        <a:p>
          <a:endParaRPr lang="en-US"/>
        </a:p>
      </dgm:t>
    </dgm:pt>
    <dgm:pt modelId="{C29F38EF-65D6-4987-90DE-443D0D3C4EE7}" type="sibTrans" cxnId="{6928BF08-AB4F-498F-84A5-6F2CA573D56C}">
      <dgm:prSet/>
      <dgm:spPr/>
      <dgm:t>
        <a:bodyPr/>
        <a:lstStyle/>
        <a:p>
          <a:endParaRPr lang="en-US"/>
        </a:p>
      </dgm:t>
    </dgm:pt>
    <dgm:pt modelId="{684159BD-B8CA-4C90-A2B0-8B45C9235613}">
      <dgm:prSet/>
      <dgm:spPr>
        <a:solidFill>
          <a:schemeClr val="bg1">
            <a:lumMod val="95000"/>
            <a:alpha val="90000"/>
          </a:schemeClr>
        </a:solidFill>
      </dgm:spPr>
      <dgm:t>
        <a:bodyPr/>
        <a:lstStyle/>
        <a:p>
          <a:r>
            <a:rPr lang="en-US" dirty="0">
              <a:solidFill>
                <a:schemeClr val="tx2"/>
              </a:solidFill>
            </a:rPr>
            <a:t>FY 2024 (will be added when available)</a:t>
          </a:r>
        </a:p>
      </dgm:t>
    </dgm:pt>
    <dgm:pt modelId="{77A6A28D-21EC-4C79-AC97-6EB000838F68}" type="parTrans" cxnId="{FE94D3BF-3D87-4AC0-9BBA-9FBA0F66D1A5}">
      <dgm:prSet/>
      <dgm:spPr/>
      <dgm:t>
        <a:bodyPr/>
        <a:lstStyle/>
        <a:p>
          <a:endParaRPr lang="en-US"/>
        </a:p>
      </dgm:t>
    </dgm:pt>
    <dgm:pt modelId="{DA9AAEC5-F8EC-45A1-93C4-A1CF03BCCCDD}" type="sibTrans" cxnId="{FE94D3BF-3D87-4AC0-9BBA-9FBA0F66D1A5}">
      <dgm:prSet/>
      <dgm:spPr/>
      <dgm:t>
        <a:bodyPr/>
        <a:lstStyle/>
        <a:p>
          <a:endParaRPr lang="en-US"/>
        </a:p>
      </dgm:t>
    </dgm:pt>
    <dgm:pt modelId="{C86FC04A-176A-46E1-B6DD-E9ADAFEBEF82}">
      <dgm:prSet/>
      <dgm:spPr>
        <a:solidFill>
          <a:schemeClr val="bg1">
            <a:lumMod val="95000"/>
            <a:alpha val="90000"/>
          </a:schemeClr>
        </a:solidFill>
      </dgm:spPr>
      <dgm:t>
        <a:bodyPr/>
        <a:lstStyle/>
        <a:p>
          <a:endParaRPr lang="en-US" dirty="0">
            <a:solidFill>
              <a:schemeClr val="accent1">
                <a:lumMod val="40000"/>
                <a:lumOff val="60000"/>
              </a:schemeClr>
            </a:solidFill>
          </a:endParaRPr>
        </a:p>
      </dgm:t>
    </dgm:pt>
    <dgm:pt modelId="{0CDECC1A-0CD0-42F0-8A59-0CE448427268}" type="parTrans" cxnId="{63D1F54E-D5FF-4025-85EA-8A07DAFCBFF9}">
      <dgm:prSet/>
      <dgm:spPr/>
      <dgm:t>
        <a:bodyPr/>
        <a:lstStyle/>
        <a:p>
          <a:endParaRPr lang="en-US"/>
        </a:p>
      </dgm:t>
    </dgm:pt>
    <dgm:pt modelId="{9E7D0B77-DE15-45CF-8BED-D16CA2F901A2}" type="sibTrans" cxnId="{63D1F54E-D5FF-4025-85EA-8A07DAFCBFF9}">
      <dgm:prSet/>
      <dgm:spPr/>
      <dgm:t>
        <a:bodyPr/>
        <a:lstStyle/>
        <a:p>
          <a:endParaRPr lang="en-US"/>
        </a:p>
      </dgm:t>
    </dgm:pt>
    <dgm:pt modelId="{F9AEF68A-72C5-4561-8223-76548420BF7A}">
      <dgm:prSet/>
      <dgm:spPr>
        <a:solidFill>
          <a:schemeClr val="bg1">
            <a:lumMod val="95000"/>
            <a:alpha val="90000"/>
          </a:schemeClr>
        </a:solidFill>
      </dgm:spPr>
      <dgm:t>
        <a:bodyPr/>
        <a:lstStyle/>
        <a:p>
          <a:r>
            <a:rPr lang="en-US" dirty="0">
              <a:solidFill>
                <a:schemeClr val="tx2"/>
              </a:solidFill>
              <a:hlinkClick xmlns:r="http://schemas.openxmlformats.org/officeDocument/2006/relationships" r:id="rId4">
                <a:extLst>
                  <a:ext uri="{A12FA001-AC4F-418D-AE19-62706E023703}">
                    <ahyp:hlinkClr xmlns:ahyp="http://schemas.microsoft.com/office/drawing/2018/hyperlinkcolor" val="tx"/>
                  </a:ext>
                </a:extLst>
              </a:hlinkClick>
            </a:rPr>
            <a:t>FY 2023</a:t>
          </a:r>
          <a:endParaRPr lang="en-US" dirty="0">
            <a:solidFill>
              <a:schemeClr val="tx2"/>
            </a:solidFill>
          </a:endParaRPr>
        </a:p>
      </dgm:t>
    </dgm:pt>
    <dgm:pt modelId="{71906EBC-6279-4F38-AA7C-F2AD1A8A36A6}" type="parTrans" cxnId="{A8107F14-164E-402E-B199-C3696345B544}">
      <dgm:prSet/>
      <dgm:spPr/>
      <dgm:t>
        <a:bodyPr/>
        <a:lstStyle/>
        <a:p>
          <a:endParaRPr lang="en-US"/>
        </a:p>
      </dgm:t>
    </dgm:pt>
    <dgm:pt modelId="{FE11FD28-5E66-4796-AC62-AADF02AA5FDC}" type="sibTrans" cxnId="{A8107F14-164E-402E-B199-C3696345B544}">
      <dgm:prSet/>
      <dgm:spPr/>
      <dgm:t>
        <a:bodyPr/>
        <a:lstStyle/>
        <a:p>
          <a:endParaRPr lang="en-US"/>
        </a:p>
      </dgm:t>
    </dgm:pt>
    <dgm:pt modelId="{AF0ACBF6-64F7-4D6E-95E7-187524C6FD91}">
      <dgm:prSet/>
      <dgm:spPr>
        <a:solidFill>
          <a:schemeClr val="bg1">
            <a:lumMod val="95000"/>
            <a:alpha val="90000"/>
          </a:schemeClr>
        </a:solidFill>
      </dgm:spPr>
      <dgm:t>
        <a:bodyPr/>
        <a:lstStyle/>
        <a:p>
          <a:r>
            <a:rPr lang="en-US" dirty="0">
              <a:solidFill>
                <a:schemeClr val="tx2"/>
              </a:solidFill>
            </a:rPr>
            <a:t>FY 2024 (will be added when available)</a:t>
          </a:r>
        </a:p>
      </dgm:t>
    </dgm:pt>
    <dgm:pt modelId="{99866AAE-21E7-42E9-B6E4-A72FCBDC7F6A}" type="parTrans" cxnId="{360CD15E-3FC8-499B-B165-B86B1FD3F339}">
      <dgm:prSet/>
      <dgm:spPr/>
      <dgm:t>
        <a:bodyPr/>
        <a:lstStyle/>
        <a:p>
          <a:endParaRPr lang="en-US"/>
        </a:p>
      </dgm:t>
    </dgm:pt>
    <dgm:pt modelId="{A1840443-37B9-4BF0-B5A8-18D15D57CBE6}" type="sibTrans" cxnId="{360CD15E-3FC8-499B-B165-B86B1FD3F339}">
      <dgm:prSet/>
      <dgm:spPr/>
      <dgm:t>
        <a:bodyPr/>
        <a:lstStyle/>
        <a:p>
          <a:endParaRPr lang="en-US"/>
        </a:p>
      </dgm:t>
    </dgm:pt>
    <dgm:pt modelId="{6AE3F32A-B2EB-4394-B14E-A8E6A92F17AB}" type="pres">
      <dgm:prSet presAssocID="{982FBCC2-BA52-4100-ACF1-ABA30B2908FC}" presName="Name0" presStyleCnt="0">
        <dgm:presLayoutVars>
          <dgm:dir/>
          <dgm:animLvl val="lvl"/>
          <dgm:resizeHandles val="exact"/>
        </dgm:presLayoutVars>
      </dgm:prSet>
      <dgm:spPr/>
    </dgm:pt>
    <dgm:pt modelId="{DEF12D0A-6798-429C-86B8-9C4413FA5457}" type="pres">
      <dgm:prSet presAssocID="{D414FF51-237F-4A85-A721-94D0EFF25FFF}" presName="composite" presStyleCnt="0"/>
      <dgm:spPr/>
    </dgm:pt>
    <dgm:pt modelId="{CF4992C4-891B-45F2-8FCB-9868FBADC246}" type="pres">
      <dgm:prSet presAssocID="{D414FF51-237F-4A85-A721-94D0EFF25FFF}" presName="parTx" presStyleLbl="alignNode1" presStyleIdx="0" presStyleCnt="2">
        <dgm:presLayoutVars>
          <dgm:chMax val="0"/>
          <dgm:chPref val="0"/>
          <dgm:bulletEnabled val="1"/>
        </dgm:presLayoutVars>
      </dgm:prSet>
      <dgm:spPr/>
    </dgm:pt>
    <dgm:pt modelId="{6CC2D397-5303-4B37-825E-0A6654AD419E}" type="pres">
      <dgm:prSet presAssocID="{D414FF51-237F-4A85-A721-94D0EFF25FFF}" presName="desTx" presStyleLbl="alignAccFollowNode1" presStyleIdx="0" presStyleCnt="2">
        <dgm:presLayoutVars>
          <dgm:bulletEnabled val="1"/>
        </dgm:presLayoutVars>
      </dgm:prSet>
      <dgm:spPr/>
    </dgm:pt>
    <dgm:pt modelId="{4543B4BE-15C0-47FA-9DA4-62D5830E0C55}" type="pres">
      <dgm:prSet presAssocID="{0288EDDB-416A-4599-A8B1-12978DA11314}" presName="space" presStyleCnt="0"/>
      <dgm:spPr/>
    </dgm:pt>
    <dgm:pt modelId="{8EB05BB9-B521-42F3-AAC9-ADBA815B59D4}" type="pres">
      <dgm:prSet presAssocID="{98A64274-8B8A-431B-9CF0-909427F422AD}" presName="composite" presStyleCnt="0"/>
      <dgm:spPr/>
    </dgm:pt>
    <dgm:pt modelId="{675CA958-4824-41F6-8840-37C4E0465803}" type="pres">
      <dgm:prSet presAssocID="{98A64274-8B8A-431B-9CF0-909427F422AD}" presName="parTx" presStyleLbl="alignNode1" presStyleIdx="1" presStyleCnt="2">
        <dgm:presLayoutVars>
          <dgm:chMax val="0"/>
          <dgm:chPref val="0"/>
          <dgm:bulletEnabled val="1"/>
        </dgm:presLayoutVars>
      </dgm:prSet>
      <dgm:spPr/>
    </dgm:pt>
    <dgm:pt modelId="{BF08D936-332A-44C4-BD9D-1C528665E66B}" type="pres">
      <dgm:prSet presAssocID="{98A64274-8B8A-431B-9CF0-909427F422AD}" presName="desTx" presStyleLbl="alignAccFollowNode1" presStyleIdx="1" presStyleCnt="2">
        <dgm:presLayoutVars>
          <dgm:bulletEnabled val="1"/>
        </dgm:presLayoutVars>
      </dgm:prSet>
      <dgm:spPr/>
    </dgm:pt>
  </dgm:ptLst>
  <dgm:cxnLst>
    <dgm:cxn modelId="{6928BF08-AB4F-498F-84A5-6F2CA573D56C}" srcId="{98A64274-8B8A-431B-9CF0-909427F422AD}" destId="{B9F6291E-1095-4E4C-8D47-E3F4970EF293}" srcOrd="0" destOrd="0" parTransId="{6A6C7440-F4AE-40EE-ACAC-BFEC06C5F323}" sibTransId="{C29F38EF-65D6-4987-90DE-443D0D3C4EE7}"/>
    <dgm:cxn modelId="{D55F4A11-23BF-4EAA-A991-B0C148BD91B2}" srcId="{982FBCC2-BA52-4100-ACF1-ABA30B2908FC}" destId="{D414FF51-237F-4A85-A721-94D0EFF25FFF}" srcOrd="0" destOrd="0" parTransId="{6B7A1A42-7869-412D-A2D6-F52316AE4567}" sibTransId="{0288EDDB-416A-4599-A8B1-12978DA11314}"/>
    <dgm:cxn modelId="{A8107F14-164E-402E-B199-C3696345B544}" srcId="{98A64274-8B8A-431B-9CF0-909427F422AD}" destId="{F9AEF68A-72C5-4561-8223-76548420BF7A}" srcOrd="1" destOrd="0" parTransId="{71906EBC-6279-4F38-AA7C-F2AD1A8A36A6}" sibTransId="{FE11FD28-5E66-4796-AC62-AADF02AA5FDC}"/>
    <dgm:cxn modelId="{D4716916-7731-455D-AF13-45F1690AE07D}" srcId="{982FBCC2-BA52-4100-ACF1-ABA30B2908FC}" destId="{98A64274-8B8A-431B-9CF0-909427F422AD}" srcOrd="1" destOrd="0" parTransId="{FBCFCD26-79F3-471D-B24C-A76180C34264}" sibTransId="{631772F0-7116-4314-A18F-CBDCA84E64D1}"/>
    <dgm:cxn modelId="{C3660C19-176D-4842-A244-042A4FDBE74E}" type="presOf" srcId="{AF0ACBF6-64F7-4D6E-95E7-187524C6FD91}" destId="{BF08D936-332A-44C4-BD9D-1C528665E66B}" srcOrd="0" destOrd="2" presId="urn:microsoft.com/office/officeart/2005/8/layout/hList1"/>
    <dgm:cxn modelId="{3E19271A-410F-4B63-8444-D302EEA42978}" type="presOf" srcId="{F9AEF68A-72C5-4561-8223-76548420BF7A}" destId="{BF08D936-332A-44C4-BD9D-1C528665E66B}" srcOrd="0" destOrd="1" presId="urn:microsoft.com/office/officeart/2005/8/layout/hList1"/>
    <dgm:cxn modelId="{278EBB1A-C727-42DC-9518-F9E883FCBF53}" type="presOf" srcId="{E88F66AB-D15F-463B-A2EB-3D2A32DFD179}" destId="{6CC2D397-5303-4B37-825E-0A6654AD419E}" srcOrd="0" destOrd="0" presId="urn:microsoft.com/office/officeart/2005/8/layout/hList1"/>
    <dgm:cxn modelId="{EAEFFA22-0453-4095-BFE4-4987E0956198}" srcId="{D414FF51-237F-4A85-A721-94D0EFF25FFF}" destId="{E88F66AB-D15F-463B-A2EB-3D2A32DFD179}" srcOrd="0" destOrd="0" parTransId="{F5C54C32-8621-4405-9416-DCE7B5CDC68D}" sibTransId="{FAC9B60F-ECD8-4B95-B7EC-1E8EF1D2B2AB}"/>
    <dgm:cxn modelId="{A73AB62E-E775-4348-865F-DCA109B73550}" type="presOf" srcId="{D414FF51-237F-4A85-A721-94D0EFF25FFF}" destId="{CF4992C4-891B-45F2-8FCB-9868FBADC246}" srcOrd="0" destOrd="0" presId="urn:microsoft.com/office/officeart/2005/8/layout/hList1"/>
    <dgm:cxn modelId="{360CD15E-3FC8-499B-B165-B86B1FD3F339}" srcId="{98A64274-8B8A-431B-9CF0-909427F422AD}" destId="{AF0ACBF6-64F7-4D6E-95E7-187524C6FD91}" srcOrd="2" destOrd="0" parTransId="{99866AAE-21E7-42E9-B6E4-A72FCBDC7F6A}" sibTransId="{A1840443-37B9-4BF0-B5A8-18D15D57CBE6}"/>
    <dgm:cxn modelId="{63D1F54E-D5FF-4025-85EA-8A07DAFCBFF9}" srcId="{D414FF51-237F-4A85-A721-94D0EFF25FFF}" destId="{C86FC04A-176A-46E1-B6DD-E9ADAFEBEF82}" srcOrd="3" destOrd="0" parTransId="{0CDECC1A-0CD0-42F0-8A59-0CE448427268}" sibTransId="{9E7D0B77-DE15-45CF-8BED-D16CA2F901A2}"/>
    <dgm:cxn modelId="{96FED055-6237-4D7B-8A9C-8D3396B9AC4B}" type="presOf" srcId="{684159BD-B8CA-4C90-A2B0-8B45C9235613}" destId="{6CC2D397-5303-4B37-825E-0A6654AD419E}" srcOrd="0" destOrd="2" presId="urn:microsoft.com/office/officeart/2005/8/layout/hList1"/>
    <dgm:cxn modelId="{C3032080-0BB9-4783-A671-A0287FD03538}" type="presOf" srcId="{32CCE45D-17E4-4BE2-8768-CFBD55A07B01}" destId="{6CC2D397-5303-4B37-825E-0A6654AD419E}" srcOrd="0" destOrd="1" presId="urn:microsoft.com/office/officeart/2005/8/layout/hList1"/>
    <dgm:cxn modelId="{9C933980-D9CE-463A-921B-31B503CBC41B}" type="presOf" srcId="{982FBCC2-BA52-4100-ACF1-ABA30B2908FC}" destId="{6AE3F32A-B2EB-4394-B14E-A8E6A92F17AB}" srcOrd="0" destOrd="0" presId="urn:microsoft.com/office/officeart/2005/8/layout/hList1"/>
    <dgm:cxn modelId="{4BF02293-3361-49C6-B242-B127F5EC6DFD}" type="presOf" srcId="{98A64274-8B8A-431B-9CF0-909427F422AD}" destId="{675CA958-4824-41F6-8840-37C4E0465803}" srcOrd="0" destOrd="0" presId="urn:microsoft.com/office/officeart/2005/8/layout/hList1"/>
    <dgm:cxn modelId="{FE94D3BF-3D87-4AC0-9BBA-9FBA0F66D1A5}" srcId="{D414FF51-237F-4A85-A721-94D0EFF25FFF}" destId="{684159BD-B8CA-4C90-A2B0-8B45C9235613}" srcOrd="2" destOrd="0" parTransId="{77A6A28D-21EC-4C79-AC97-6EB000838F68}" sibTransId="{DA9AAEC5-F8EC-45A1-93C4-A1CF03BCCCDD}"/>
    <dgm:cxn modelId="{1C515FCD-A8AC-4563-9771-EED84E14C468}" srcId="{D414FF51-237F-4A85-A721-94D0EFF25FFF}" destId="{32CCE45D-17E4-4BE2-8768-CFBD55A07B01}" srcOrd="1" destOrd="0" parTransId="{849BB3BD-E7C4-4816-86B8-9A4C62797717}" sibTransId="{91DD251E-731B-4E07-AC9A-63E09E870065}"/>
    <dgm:cxn modelId="{88501FDD-F3C6-4DBF-BACB-984D6D97FF72}" type="presOf" srcId="{C86FC04A-176A-46E1-B6DD-E9ADAFEBEF82}" destId="{6CC2D397-5303-4B37-825E-0A6654AD419E}" srcOrd="0" destOrd="3" presId="urn:microsoft.com/office/officeart/2005/8/layout/hList1"/>
    <dgm:cxn modelId="{FA9806F2-0740-4141-ADE8-30CAD148B017}" type="presOf" srcId="{B9F6291E-1095-4E4C-8D47-E3F4970EF293}" destId="{BF08D936-332A-44C4-BD9D-1C528665E66B}" srcOrd="0" destOrd="0" presId="urn:microsoft.com/office/officeart/2005/8/layout/hList1"/>
    <dgm:cxn modelId="{0ACB23BF-9346-4E89-9E1B-2BD74BF10791}" type="presParOf" srcId="{6AE3F32A-B2EB-4394-B14E-A8E6A92F17AB}" destId="{DEF12D0A-6798-429C-86B8-9C4413FA5457}" srcOrd="0" destOrd="0" presId="urn:microsoft.com/office/officeart/2005/8/layout/hList1"/>
    <dgm:cxn modelId="{E4F9C0CF-A3DC-423C-A436-64C55F4E525D}" type="presParOf" srcId="{DEF12D0A-6798-429C-86B8-9C4413FA5457}" destId="{CF4992C4-891B-45F2-8FCB-9868FBADC246}" srcOrd="0" destOrd="0" presId="urn:microsoft.com/office/officeart/2005/8/layout/hList1"/>
    <dgm:cxn modelId="{5BC1D598-BB51-45FE-96FE-6BC74B38EE72}" type="presParOf" srcId="{DEF12D0A-6798-429C-86B8-9C4413FA5457}" destId="{6CC2D397-5303-4B37-825E-0A6654AD419E}" srcOrd="1" destOrd="0" presId="urn:microsoft.com/office/officeart/2005/8/layout/hList1"/>
    <dgm:cxn modelId="{EB34FC42-E448-4F41-B5E2-7985F8341AE1}" type="presParOf" srcId="{6AE3F32A-B2EB-4394-B14E-A8E6A92F17AB}" destId="{4543B4BE-15C0-47FA-9DA4-62D5830E0C55}" srcOrd="1" destOrd="0" presId="urn:microsoft.com/office/officeart/2005/8/layout/hList1"/>
    <dgm:cxn modelId="{523BE5FD-7221-4C8C-9BCA-5DE30223D421}" type="presParOf" srcId="{6AE3F32A-B2EB-4394-B14E-A8E6A92F17AB}" destId="{8EB05BB9-B521-42F3-AAC9-ADBA815B59D4}" srcOrd="2" destOrd="0" presId="urn:microsoft.com/office/officeart/2005/8/layout/hList1"/>
    <dgm:cxn modelId="{A6E66DEB-5B83-4796-A01F-5361A228646E}" type="presParOf" srcId="{8EB05BB9-B521-42F3-AAC9-ADBA815B59D4}" destId="{675CA958-4824-41F6-8840-37C4E0465803}" srcOrd="0" destOrd="0" presId="urn:microsoft.com/office/officeart/2005/8/layout/hList1"/>
    <dgm:cxn modelId="{63576D16-C5D1-47A0-B2BB-D584B25F56E0}" type="presParOf" srcId="{8EB05BB9-B521-42F3-AAC9-ADBA815B59D4}" destId="{BF08D936-332A-44C4-BD9D-1C528665E6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B7AAF6-59B8-47DF-9C93-A2F3E23AAA8F}" type="doc">
      <dgm:prSet loTypeId="urn:microsoft.com/office/officeart/2005/8/layout/radial1" loCatId="relationship" qsTypeId="urn:microsoft.com/office/officeart/2005/8/quickstyle/simple2" qsCatId="simple" csTypeId="urn:microsoft.com/office/officeart/2005/8/colors/accent1_2" csCatId="accent1" phldr="1"/>
      <dgm:spPr/>
      <dgm:t>
        <a:bodyPr/>
        <a:lstStyle/>
        <a:p>
          <a:endParaRPr lang="en-US"/>
        </a:p>
      </dgm:t>
    </dgm:pt>
    <dgm:pt modelId="{A74787CC-B19A-48CF-818A-6AB7CDF99D9B}">
      <dgm:prSet phldrT="[Text]"/>
      <dgm:spPr/>
      <dgm:t>
        <a:bodyPr/>
        <a:lstStyle/>
        <a:p>
          <a:r>
            <a:rPr lang="en-US"/>
            <a:t>Official Project Name</a:t>
          </a:r>
          <a:endParaRPr lang="en-US" dirty="0"/>
        </a:p>
      </dgm:t>
    </dgm:pt>
    <dgm:pt modelId="{014B073F-5648-4E9E-A336-9AB227F8A8D9}" type="parTrans" cxnId="{E7C85B04-6E09-4713-828F-58BD17FABFF7}">
      <dgm:prSet/>
      <dgm:spPr/>
      <dgm:t>
        <a:bodyPr/>
        <a:lstStyle/>
        <a:p>
          <a:endParaRPr lang="en-US"/>
        </a:p>
      </dgm:t>
    </dgm:pt>
    <dgm:pt modelId="{A828E35A-D523-4F9B-A26C-0A839E55F0DA}" type="sibTrans" cxnId="{E7C85B04-6E09-4713-828F-58BD17FABFF7}">
      <dgm:prSet/>
      <dgm:spPr/>
      <dgm:t>
        <a:bodyPr/>
        <a:lstStyle/>
        <a:p>
          <a:endParaRPr lang="en-US"/>
        </a:p>
      </dgm:t>
    </dgm:pt>
    <dgm:pt modelId="{EC43F448-69CA-4ECE-B407-2ECC3C34A62F}">
      <dgm:prSet/>
      <dgm:spPr/>
      <dgm:t>
        <a:bodyPr/>
        <a:lstStyle/>
        <a:p>
          <a:r>
            <a:rPr lang="en-US"/>
            <a:t>Justification of Request</a:t>
          </a:r>
          <a:endParaRPr lang="en-US" dirty="0"/>
        </a:p>
      </dgm:t>
    </dgm:pt>
    <dgm:pt modelId="{CE85B9E8-69E7-4D23-B8A8-CFBF3F95809B}" type="parTrans" cxnId="{3FE8FC0A-9696-4315-BC8A-E11CD109AF70}">
      <dgm:prSet/>
      <dgm:spPr/>
      <dgm:t>
        <a:bodyPr/>
        <a:lstStyle/>
        <a:p>
          <a:endParaRPr lang="en-US"/>
        </a:p>
      </dgm:t>
    </dgm:pt>
    <dgm:pt modelId="{0D130D86-10C7-4EA6-A8D3-2B6C1089F7D2}" type="sibTrans" cxnId="{3FE8FC0A-9696-4315-BC8A-E11CD109AF70}">
      <dgm:prSet/>
      <dgm:spPr/>
      <dgm:t>
        <a:bodyPr/>
        <a:lstStyle/>
        <a:p>
          <a:endParaRPr lang="en-US"/>
        </a:p>
      </dgm:t>
    </dgm:pt>
    <dgm:pt modelId="{27109476-772D-40AF-8574-9ECBAA45D453}">
      <dgm:prSet/>
      <dgm:spPr/>
      <dgm:t>
        <a:bodyPr/>
        <a:lstStyle/>
        <a:p>
          <a:r>
            <a:rPr lang="en-US" dirty="0"/>
            <a:t>Detailed Budget</a:t>
          </a:r>
        </a:p>
      </dgm:t>
    </dgm:pt>
    <dgm:pt modelId="{6B2E4189-A409-4567-9053-671C5F69218D}" type="parTrans" cxnId="{5A7E7E3F-AB33-4897-9259-5E856E35A9E1}">
      <dgm:prSet/>
      <dgm:spPr/>
      <dgm:t>
        <a:bodyPr/>
        <a:lstStyle/>
        <a:p>
          <a:endParaRPr lang="en-US"/>
        </a:p>
      </dgm:t>
    </dgm:pt>
    <dgm:pt modelId="{11918635-1B26-48C6-8F12-362DE3BC7923}" type="sibTrans" cxnId="{5A7E7E3F-AB33-4897-9259-5E856E35A9E1}">
      <dgm:prSet/>
      <dgm:spPr/>
      <dgm:t>
        <a:bodyPr/>
        <a:lstStyle/>
        <a:p>
          <a:endParaRPr lang="en-US"/>
        </a:p>
      </dgm:t>
    </dgm:pt>
    <dgm:pt modelId="{A6542918-C4B0-4152-8E0D-AEAFC1014C79}">
      <dgm:prSet/>
      <dgm:spPr/>
      <dgm:t>
        <a:bodyPr/>
        <a:lstStyle/>
        <a:p>
          <a:r>
            <a:rPr lang="en-US" dirty="0"/>
            <a:t>Funding on Hand</a:t>
          </a:r>
        </a:p>
      </dgm:t>
    </dgm:pt>
    <dgm:pt modelId="{709F2879-213D-4786-B007-DBE5285E403A}" type="parTrans" cxnId="{69119897-7200-4CB2-8D88-69C8CE3FFDB6}">
      <dgm:prSet/>
      <dgm:spPr/>
      <dgm:t>
        <a:bodyPr/>
        <a:lstStyle/>
        <a:p>
          <a:endParaRPr lang="en-US"/>
        </a:p>
      </dgm:t>
    </dgm:pt>
    <dgm:pt modelId="{EA413660-98EF-40BD-A88B-FC1E2BA603FD}" type="sibTrans" cxnId="{69119897-7200-4CB2-8D88-69C8CE3FFDB6}">
      <dgm:prSet/>
      <dgm:spPr/>
      <dgm:t>
        <a:bodyPr/>
        <a:lstStyle/>
        <a:p>
          <a:endParaRPr lang="en-US"/>
        </a:p>
      </dgm:t>
    </dgm:pt>
    <dgm:pt modelId="{3A52DA6B-40FD-4E00-B8FD-D953FDBE3DB2}">
      <dgm:prSet/>
      <dgm:spPr/>
      <dgm:t>
        <a:bodyPr/>
        <a:lstStyle/>
        <a:p>
          <a:r>
            <a:rPr lang="en-US"/>
            <a:t>Timeline to Completion</a:t>
          </a:r>
          <a:endParaRPr lang="en-US" dirty="0"/>
        </a:p>
      </dgm:t>
    </dgm:pt>
    <dgm:pt modelId="{FC03F8F7-0421-4AF6-A71D-777B81E38F38}" type="parTrans" cxnId="{5B2B19D5-F22A-43EE-BD2C-3888577F8DEF}">
      <dgm:prSet/>
      <dgm:spPr/>
      <dgm:t>
        <a:bodyPr/>
        <a:lstStyle/>
        <a:p>
          <a:endParaRPr lang="en-US"/>
        </a:p>
      </dgm:t>
    </dgm:pt>
    <dgm:pt modelId="{4F768502-FDDC-484C-955A-1BF0A7F1B034}" type="sibTrans" cxnId="{5B2B19D5-F22A-43EE-BD2C-3888577F8DEF}">
      <dgm:prSet/>
      <dgm:spPr/>
      <dgm:t>
        <a:bodyPr/>
        <a:lstStyle/>
        <a:p>
          <a:endParaRPr lang="en-US"/>
        </a:p>
      </dgm:t>
    </dgm:pt>
    <dgm:pt modelId="{272DE68B-1130-41EE-B7DD-0FCACDD6F2E7}">
      <dgm:prSet phldrT="[Text]"/>
      <dgm:spPr/>
      <dgm:t>
        <a:bodyPr/>
        <a:lstStyle/>
        <a:p>
          <a:r>
            <a:rPr lang="en-US"/>
            <a:t>Project Purpose</a:t>
          </a:r>
          <a:endParaRPr lang="en-US" dirty="0"/>
        </a:p>
      </dgm:t>
    </dgm:pt>
    <dgm:pt modelId="{CE2657D6-37F9-4342-A050-6B8F33FD6D29}" type="parTrans" cxnId="{3CA55D93-7B30-43FE-94BD-A43DC9ADCFDE}">
      <dgm:prSet/>
      <dgm:spPr/>
      <dgm:t>
        <a:bodyPr/>
        <a:lstStyle/>
        <a:p>
          <a:endParaRPr lang="en-US"/>
        </a:p>
      </dgm:t>
    </dgm:pt>
    <dgm:pt modelId="{15DA9194-073F-40F4-AD09-14922612E793}" type="sibTrans" cxnId="{3CA55D93-7B30-43FE-94BD-A43DC9ADCFDE}">
      <dgm:prSet/>
      <dgm:spPr/>
      <dgm:t>
        <a:bodyPr/>
        <a:lstStyle/>
        <a:p>
          <a:endParaRPr lang="en-US"/>
        </a:p>
      </dgm:t>
    </dgm:pt>
    <dgm:pt modelId="{64710ED9-1413-4A8D-BDE3-AE7AC0BC3866}">
      <dgm:prSet phldrT="[Text]" custT="1"/>
      <dgm:spPr>
        <a:solidFill>
          <a:schemeClr val="accent1">
            <a:lumMod val="60000"/>
            <a:lumOff val="40000"/>
          </a:schemeClr>
        </a:solidFill>
      </dgm:spPr>
      <dgm:t>
        <a:bodyPr/>
        <a:lstStyle/>
        <a:p>
          <a:r>
            <a:rPr lang="en-US" sz="2000" dirty="0"/>
            <a:t>Application Elements</a:t>
          </a:r>
        </a:p>
      </dgm:t>
    </dgm:pt>
    <dgm:pt modelId="{5945373D-0BDA-44E4-AA45-50359286712E}" type="parTrans" cxnId="{0EFE04CE-D31C-4B81-AC46-2F569E6A53D7}">
      <dgm:prSet/>
      <dgm:spPr/>
      <dgm:t>
        <a:bodyPr/>
        <a:lstStyle/>
        <a:p>
          <a:endParaRPr lang="en-US"/>
        </a:p>
      </dgm:t>
    </dgm:pt>
    <dgm:pt modelId="{47B4C3CA-31F0-4DE2-B0EC-CD1C58A5FE1C}" type="sibTrans" cxnId="{0EFE04CE-D31C-4B81-AC46-2F569E6A53D7}">
      <dgm:prSet/>
      <dgm:spPr/>
      <dgm:t>
        <a:bodyPr/>
        <a:lstStyle/>
        <a:p>
          <a:endParaRPr lang="en-US"/>
        </a:p>
      </dgm:t>
    </dgm:pt>
    <dgm:pt modelId="{B9DBE723-E1D6-4D20-AEAF-D538917C6988}" type="pres">
      <dgm:prSet presAssocID="{1EB7AAF6-59B8-47DF-9C93-A2F3E23AAA8F}" presName="cycle" presStyleCnt="0">
        <dgm:presLayoutVars>
          <dgm:chMax val="1"/>
          <dgm:dir/>
          <dgm:animLvl val="ctr"/>
          <dgm:resizeHandles val="exact"/>
        </dgm:presLayoutVars>
      </dgm:prSet>
      <dgm:spPr/>
    </dgm:pt>
    <dgm:pt modelId="{7D7D3EFF-CFAE-464D-9AD0-81C42639E49E}" type="pres">
      <dgm:prSet presAssocID="{64710ED9-1413-4A8D-BDE3-AE7AC0BC3866}" presName="centerShape" presStyleLbl="node0" presStyleIdx="0" presStyleCnt="1" custScaleX="104750" custScaleY="103736" custLinFactNeighborY="0"/>
      <dgm:spPr/>
    </dgm:pt>
    <dgm:pt modelId="{66A07CB1-CD09-4687-A790-D4545C9ED2F9}" type="pres">
      <dgm:prSet presAssocID="{014B073F-5648-4E9E-A336-9AB227F8A8D9}" presName="Name9" presStyleLbl="parChTrans1D2" presStyleIdx="0" presStyleCnt="6"/>
      <dgm:spPr/>
    </dgm:pt>
    <dgm:pt modelId="{9435D487-BFD0-4145-B450-1960241B3057}" type="pres">
      <dgm:prSet presAssocID="{014B073F-5648-4E9E-A336-9AB227F8A8D9}" presName="connTx" presStyleLbl="parChTrans1D2" presStyleIdx="0" presStyleCnt="6"/>
      <dgm:spPr/>
    </dgm:pt>
    <dgm:pt modelId="{A649E898-B920-49D0-9242-84118903DC21}" type="pres">
      <dgm:prSet presAssocID="{A74787CC-B19A-48CF-818A-6AB7CDF99D9B}" presName="node" presStyleLbl="node1" presStyleIdx="0" presStyleCnt="6">
        <dgm:presLayoutVars>
          <dgm:bulletEnabled val="1"/>
        </dgm:presLayoutVars>
      </dgm:prSet>
      <dgm:spPr/>
    </dgm:pt>
    <dgm:pt modelId="{35897F93-0F2C-4374-A5D1-D973EE5D733C}" type="pres">
      <dgm:prSet presAssocID="{CE2657D6-37F9-4342-A050-6B8F33FD6D29}" presName="Name9" presStyleLbl="parChTrans1D2" presStyleIdx="1" presStyleCnt="6"/>
      <dgm:spPr/>
    </dgm:pt>
    <dgm:pt modelId="{922D4C97-AE36-412E-B9FA-9493C5E554C1}" type="pres">
      <dgm:prSet presAssocID="{CE2657D6-37F9-4342-A050-6B8F33FD6D29}" presName="connTx" presStyleLbl="parChTrans1D2" presStyleIdx="1" presStyleCnt="6"/>
      <dgm:spPr/>
    </dgm:pt>
    <dgm:pt modelId="{BF1266E6-0EDF-4401-A596-BF6A7734266D}" type="pres">
      <dgm:prSet presAssocID="{272DE68B-1130-41EE-B7DD-0FCACDD6F2E7}" presName="node" presStyleLbl="node1" presStyleIdx="1" presStyleCnt="6">
        <dgm:presLayoutVars>
          <dgm:bulletEnabled val="1"/>
        </dgm:presLayoutVars>
      </dgm:prSet>
      <dgm:spPr/>
    </dgm:pt>
    <dgm:pt modelId="{F8FCF01F-6574-4E8A-9442-1BD99F33308C}" type="pres">
      <dgm:prSet presAssocID="{CE85B9E8-69E7-4D23-B8A8-CFBF3F95809B}" presName="Name9" presStyleLbl="parChTrans1D2" presStyleIdx="2" presStyleCnt="6"/>
      <dgm:spPr/>
    </dgm:pt>
    <dgm:pt modelId="{B7E7CFB2-737A-4A14-B9EB-247111AA4225}" type="pres">
      <dgm:prSet presAssocID="{CE85B9E8-69E7-4D23-B8A8-CFBF3F95809B}" presName="connTx" presStyleLbl="parChTrans1D2" presStyleIdx="2" presStyleCnt="6"/>
      <dgm:spPr/>
    </dgm:pt>
    <dgm:pt modelId="{4F5D2EF2-7918-4293-99DD-DC9F02BE6F5A}" type="pres">
      <dgm:prSet presAssocID="{EC43F448-69CA-4ECE-B407-2ECC3C34A62F}" presName="node" presStyleLbl="node1" presStyleIdx="2" presStyleCnt="6">
        <dgm:presLayoutVars>
          <dgm:bulletEnabled val="1"/>
        </dgm:presLayoutVars>
      </dgm:prSet>
      <dgm:spPr/>
    </dgm:pt>
    <dgm:pt modelId="{AF19C4DD-77C9-405A-ABB2-A1CA72E57DFA}" type="pres">
      <dgm:prSet presAssocID="{6B2E4189-A409-4567-9053-671C5F69218D}" presName="Name9" presStyleLbl="parChTrans1D2" presStyleIdx="3" presStyleCnt="6"/>
      <dgm:spPr/>
    </dgm:pt>
    <dgm:pt modelId="{8FD3A7CF-2705-46C4-A5B8-86A15447EF1E}" type="pres">
      <dgm:prSet presAssocID="{6B2E4189-A409-4567-9053-671C5F69218D}" presName="connTx" presStyleLbl="parChTrans1D2" presStyleIdx="3" presStyleCnt="6"/>
      <dgm:spPr/>
    </dgm:pt>
    <dgm:pt modelId="{7ED5800B-9DDB-4D82-8069-49A5B6D0FA1E}" type="pres">
      <dgm:prSet presAssocID="{27109476-772D-40AF-8574-9ECBAA45D453}" presName="node" presStyleLbl="node1" presStyleIdx="3" presStyleCnt="6">
        <dgm:presLayoutVars>
          <dgm:bulletEnabled val="1"/>
        </dgm:presLayoutVars>
      </dgm:prSet>
      <dgm:spPr/>
    </dgm:pt>
    <dgm:pt modelId="{B9C71F4E-8831-468C-A0FC-CE12122FC3B6}" type="pres">
      <dgm:prSet presAssocID="{709F2879-213D-4786-B007-DBE5285E403A}" presName="Name9" presStyleLbl="parChTrans1D2" presStyleIdx="4" presStyleCnt="6"/>
      <dgm:spPr/>
    </dgm:pt>
    <dgm:pt modelId="{0E24A0C1-36FD-466F-B645-706A0812ADF0}" type="pres">
      <dgm:prSet presAssocID="{709F2879-213D-4786-B007-DBE5285E403A}" presName="connTx" presStyleLbl="parChTrans1D2" presStyleIdx="4" presStyleCnt="6"/>
      <dgm:spPr/>
    </dgm:pt>
    <dgm:pt modelId="{E5A1DB23-18F6-4D9A-AFB7-52C21B7B8799}" type="pres">
      <dgm:prSet presAssocID="{A6542918-C4B0-4152-8E0D-AEAFC1014C79}" presName="node" presStyleLbl="node1" presStyleIdx="4" presStyleCnt="6">
        <dgm:presLayoutVars>
          <dgm:bulletEnabled val="1"/>
        </dgm:presLayoutVars>
      </dgm:prSet>
      <dgm:spPr/>
    </dgm:pt>
    <dgm:pt modelId="{2D3AA9D8-092A-46F5-89E0-6283DE508BAD}" type="pres">
      <dgm:prSet presAssocID="{FC03F8F7-0421-4AF6-A71D-777B81E38F38}" presName="Name9" presStyleLbl="parChTrans1D2" presStyleIdx="5" presStyleCnt="6"/>
      <dgm:spPr/>
    </dgm:pt>
    <dgm:pt modelId="{DB8223EF-AFE8-44D9-B109-C7DA2F161FFA}" type="pres">
      <dgm:prSet presAssocID="{FC03F8F7-0421-4AF6-A71D-777B81E38F38}" presName="connTx" presStyleLbl="parChTrans1D2" presStyleIdx="5" presStyleCnt="6"/>
      <dgm:spPr/>
    </dgm:pt>
    <dgm:pt modelId="{D9389A81-9871-4452-8533-3AAE2C19268E}" type="pres">
      <dgm:prSet presAssocID="{3A52DA6B-40FD-4E00-B8FD-D953FDBE3DB2}" presName="node" presStyleLbl="node1" presStyleIdx="5" presStyleCnt="6">
        <dgm:presLayoutVars>
          <dgm:bulletEnabled val="1"/>
        </dgm:presLayoutVars>
      </dgm:prSet>
      <dgm:spPr/>
    </dgm:pt>
  </dgm:ptLst>
  <dgm:cxnLst>
    <dgm:cxn modelId="{E7C85B04-6E09-4713-828F-58BD17FABFF7}" srcId="{64710ED9-1413-4A8D-BDE3-AE7AC0BC3866}" destId="{A74787CC-B19A-48CF-818A-6AB7CDF99D9B}" srcOrd="0" destOrd="0" parTransId="{014B073F-5648-4E9E-A336-9AB227F8A8D9}" sibTransId="{A828E35A-D523-4F9B-A26C-0A839E55F0DA}"/>
    <dgm:cxn modelId="{84724E06-5FCC-4402-A071-314ED5B74E10}" type="presOf" srcId="{1EB7AAF6-59B8-47DF-9C93-A2F3E23AAA8F}" destId="{B9DBE723-E1D6-4D20-AEAF-D538917C6988}" srcOrd="0" destOrd="0" presId="urn:microsoft.com/office/officeart/2005/8/layout/radial1"/>
    <dgm:cxn modelId="{1777A807-8DE7-48CC-87E2-AFEC4B097FB0}" type="presOf" srcId="{6B2E4189-A409-4567-9053-671C5F69218D}" destId="{8FD3A7CF-2705-46C4-A5B8-86A15447EF1E}" srcOrd="1" destOrd="0" presId="urn:microsoft.com/office/officeart/2005/8/layout/radial1"/>
    <dgm:cxn modelId="{3FE8FC0A-9696-4315-BC8A-E11CD109AF70}" srcId="{64710ED9-1413-4A8D-BDE3-AE7AC0BC3866}" destId="{EC43F448-69CA-4ECE-B407-2ECC3C34A62F}" srcOrd="2" destOrd="0" parTransId="{CE85B9E8-69E7-4D23-B8A8-CFBF3F95809B}" sibTransId="{0D130D86-10C7-4EA6-A8D3-2B6C1089F7D2}"/>
    <dgm:cxn modelId="{51699315-74A6-49C8-A236-58812EBDE0CC}" type="presOf" srcId="{CE85B9E8-69E7-4D23-B8A8-CFBF3F95809B}" destId="{B7E7CFB2-737A-4A14-B9EB-247111AA4225}" srcOrd="1" destOrd="0" presId="urn:microsoft.com/office/officeart/2005/8/layout/radial1"/>
    <dgm:cxn modelId="{2DE08F27-4E5A-4E09-8454-685C23DC2525}" type="presOf" srcId="{709F2879-213D-4786-B007-DBE5285E403A}" destId="{B9C71F4E-8831-468C-A0FC-CE12122FC3B6}" srcOrd="0" destOrd="0" presId="urn:microsoft.com/office/officeart/2005/8/layout/radial1"/>
    <dgm:cxn modelId="{5A7E7E3F-AB33-4897-9259-5E856E35A9E1}" srcId="{64710ED9-1413-4A8D-BDE3-AE7AC0BC3866}" destId="{27109476-772D-40AF-8574-9ECBAA45D453}" srcOrd="3" destOrd="0" parTransId="{6B2E4189-A409-4567-9053-671C5F69218D}" sibTransId="{11918635-1B26-48C6-8F12-362DE3BC7923}"/>
    <dgm:cxn modelId="{DEA18B3F-FDCA-4A54-A706-B6385027336C}" type="presOf" srcId="{A6542918-C4B0-4152-8E0D-AEAFC1014C79}" destId="{E5A1DB23-18F6-4D9A-AFB7-52C21B7B8799}" srcOrd="0" destOrd="0" presId="urn:microsoft.com/office/officeart/2005/8/layout/radial1"/>
    <dgm:cxn modelId="{83665360-748C-4C6F-92FE-D5ABBF2D44D3}" type="presOf" srcId="{014B073F-5648-4E9E-A336-9AB227F8A8D9}" destId="{9435D487-BFD0-4145-B450-1960241B3057}" srcOrd="1" destOrd="0" presId="urn:microsoft.com/office/officeart/2005/8/layout/radial1"/>
    <dgm:cxn modelId="{D6047345-84F2-4D6C-B47E-EF9AA3F14636}" type="presOf" srcId="{272DE68B-1130-41EE-B7DD-0FCACDD6F2E7}" destId="{BF1266E6-0EDF-4401-A596-BF6A7734266D}" srcOrd="0" destOrd="0" presId="urn:microsoft.com/office/officeart/2005/8/layout/radial1"/>
    <dgm:cxn modelId="{C102BD67-7DF1-47CE-BC8A-774F234B51B8}" type="presOf" srcId="{EC43F448-69CA-4ECE-B407-2ECC3C34A62F}" destId="{4F5D2EF2-7918-4293-99DD-DC9F02BE6F5A}" srcOrd="0" destOrd="0" presId="urn:microsoft.com/office/officeart/2005/8/layout/radial1"/>
    <dgm:cxn modelId="{B5C2696D-E6C4-4219-9E0D-2B86B3DBF20A}" type="presOf" srcId="{014B073F-5648-4E9E-A336-9AB227F8A8D9}" destId="{66A07CB1-CD09-4687-A790-D4545C9ED2F9}" srcOrd="0" destOrd="0" presId="urn:microsoft.com/office/officeart/2005/8/layout/radial1"/>
    <dgm:cxn modelId="{F8278A4F-5AF0-48CE-8B88-AB1190532325}" type="presOf" srcId="{FC03F8F7-0421-4AF6-A71D-777B81E38F38}" destId="{DB8223EF-AFE8-44D9-B109-C7DA2F161FFA}" srcOrd="1" destOrd="0" presId="urn:microsoft.com/office/officeart/2005/8/layout/radial1"/>
    <dgm:cxn modelId="{24E34C70-CE88-4E5B-9754-CAA0A5988C57}" type="presOf" srcId="{A74787CC-B19A-48CF-818A-6AB7CDF99D9B}" destId="{A649E898-B920-49D0-9242-84118903DC21}" srcOrd="0" destOrd="0" presId="urn:microsoft.com/office/officeart/2005/8/layout/radial1"/>
    <dgm:cxn modelId="{FAD20384-2E9B-43D5-9BA7-633010AED344}" type="presOf" srcId="{27109476-772D-40AF-8574-9ECBAA45D453}" destId="{7ED5800B-9DDB-4D82-8069-49A5B6D0FA1E}" srcOrd="0" destOrd="0" presId="urn:microsoft.com/office/officeart/2005/8/layout/radial1"/>
    <dgm:cxn modelId="{3CA55D93-7B30-43FE-94BD-A43DC9ADCFDE}" srcId="{64710ED9-1413-4A8D-BDE3-AE7AC0BC3866}" destId="{272DE68B-1130-41EE-B7DD-0FCACDD6F2E7}" srcOrd="1" destOrd="0" parTransId="{CE2657D6-37F9-4342-A050-6B8F33FD6D29}" sibTransId="{15DA9194-073F-40F4-AD09-14922612E793}"/>
    <dgm:cxn modelId="{69119897-7200-4CB2-8D88-69C8CE3FFDB6}" srcId="{64710ED9-1413-4A8D-BDE3-AE7AC0BC3866}" destId="{A6542918-C4B0-4152-8E0D-AEAFC1014C79}" srcOrd="4" destOrd="0" parTransId="{709F2879-213D-4786-B007-DBE5285E403A}" sibTransId="{EA413660-98EF-40BD-A88B-FC1E2BA603FD}"/>
    <dgm:cxn modelId="{2128D499-B847-413A-8BC3-8E64FCB9A505}" type="presOf" srcId="{CE2657D6-37F9-4342-A050-6B8F33FD6D29}" destId="{922D4C97-AE36-412E-B9FA-9493C5E554C1}" srcOrd="1" destOrd="0" presId="urn:microsoft.com/office/officeart/2005/8/layout/radial1"/>
    <dgm:cxn modelId="{EBA5349D-D840-4E2C-8B31-57EBB6138C6F}" type="presOf" srcId="{FC03F8F7-0421-4AF6-A71D-777B81E38F38}" destId="{2D3AA9D8-092A-46F5-89E0-6283DE508BAD}" srcOrd="0" destOrd="0" presId="urn:microsoft.com/office/officeart/2005/8/layout/radial1"/>
    <dgm:cxn modelId="{05429A9D-76BF-49B9-9BA9-2FCB2FB6EC6C}" type="presOf" srcId="{709F2879-213D-4786-B007-DBE5285E403A}" destId="{0E24A0C1-36FD-466F-B645-706A0812ADF0}" srcOrd="1" destOrd="0" presId="urn:microsoft.com/office/officeart/2005/8/layout/radial1"/>
    <dgm:cxn modelId="{CD0686B3-AD98-4D39-B13F-A0C3810F9C1C}" type="presOf" srcId="{CE85B9E8-69E7-4D23-B8A8-CFBF3F95809B}" destId="{F8FCF01F-6574-4E8A-9442-1BD99F33308C}" srcOrd="0" destOrd="0" presId="urn:microsoft.com/office/officeart/2005/8/layout/radial1"/>
    <dgm:cxn modelId="{72AF84C0-ABA0-42C1-BC29-7E5F766F660E}" type="presOf" srcId="{6B2E4189-A409-4567-9053-671C5F69218D}" destId="{AF19C4DD-77C9-405A-ABB2-A1CA72E57DFA}" srcOrd="0" destOrd="0" presId="urn:microsoft.com/office/officeart/2005/8/layout/radial1"/>
    <dgm:cxn modelId="{0EFE04CE-D31C-4B81-AC46-2F569E6A53D7}" srcId="{1EB7AAF6-59B8-47DF-9C93-A2F3E23AAA8F}" destId="{64710ED9-1413-4A8D-BDE3-AE7AC0BC3866}" srcOrd="0" destOrd="0" parTransId="{5945373D-0BDA-44E4-AA45-50359286712E}" sibTransId="{47B4C3CA-31F0-4DE2-B0EC-CD1C58A5FE1C}"/>
    <dgm:cxn modelId="{5B2B19D5-F22A-43EE-BD2C-3888577F8DEF}" srcId="{64710ED9-1413-4A8D-BDE3-AE7AC0BC3866}" destId="{3A52DA6B-40FD-4E00-B8FD-D953FDBE3DB2}" srcOrd="5" destOrd="0" parTransId="{FC03F8F7-0421-4AF6-A71D-777B81E38F38}" sibTransId="{4F768502-FDDC-484C-955A-1BF0A7F1B034}"/>
    <dgm:cxn modelId="{3F0926D6-F3D6-4FD6-BE5E-75EC42725DFE}" type="presOf" srcId="{3A52DA6B-40FD-4E00-B8FD-D953FDBE3DB2}" destId="{D9389A81-9871-4452-8533-3AAE2C19268E}" srcOrd="0" destOrd="0" presId="urn:microsoft.com/office/officeart/2005/8/layout/radial1"/>
    <dgm:cxn modelId="{E94463D7-E293-4172-9372-E43F344F1A9D}" type="presOf" srcId="{CE2657D6-37F9-4342-A050-6B8F33FD6D29}" destId="{35897F93-0F2C-4374-A5D1-D973EE5D733C}" srcOrd="0" destOrd="0" presId="urn:microsoft.com/office/officeart/2005/8/layout/radial1"/>
    <dgm:cxn modelId="{B31E04E2-7A51-4534-951B-9DE3A5E8500C}" type="presOf" srcId="{64710ED9-1413-4A8D-BDE3-AE7AC0BC3866}" destId="{7D7D3EFF-CFAE-464D-9AD0-81C42639E49E}" srcOrd="0" destOrd="0" presId="urn:microsoft.com/office/officeart/2005/8/layout/radial1"/>
    <dgm:cxn modelId="{9E178E05-1E5E-4E4C-A90C-C1551A1DBEB1}" type="presParOf" srcId="{B9DBE723-E1D6-4D20-AEAF-D538917C6988}" destId="{7D7D3EFF-CFAE-464D-9AD0-81C42639E49E}" srcOrd="0" destOrd="0" presId="urn:microsoft.com/office/officeart/2005/8/layout/radial1"/>
    <dgm:cxn modelId="{53259957-AB2D-4B21-9FD1-DC7BF87E6CB8}" type="presParOf" srcId="{B9DBE723-E1D6-4D20-AEAF-D538917C6988}" destId="{66A07CB1-CD09-4687-A790-D4545C9ED2F9}" srcOrd="1" destOrd="0" presId="urn:microsoft.com/office/officeart/2005/8/layout/radial1"/>
    <dgm:cxn modelId="{25E91811-8562-4B0F-AD9F-6C976C7FDD9E}" type="presParOf" srcId="{66A07CB1-CD09-4687-A790-D4545C9ED2F9}" destId="{9435D487-BFD0-4145-B450-1960241B3057}" srcOrd="0" destOrd="0" presId="urn:microsoft.com/office/officeart/2005/8/layout/radial1"/>
    <dgm:cxn modelId="{599D45A6-6620-4C82-80AE-96EECAF04A84}" type="presParOf" srcId="{B9DBE723-E1D6-4D20-AEAF-D538917C6988}" destId="{A649E898-B920-49D0-9242-84118903DC21}" srcOrd="2" destOrd="0" presId="urn:microsoft.com/office/officeart/2005/8/layout/radial1"/>
    <dgm:cxn modelId="{C1D21413-760B-47B0-9575-F4A7FC815284}" type="presParOf" srcId="{B9DBE723-E1D6-4D20-AEAF-D538917C6988}" destId="{35897F93-0F2C-4374-A5D1-D973EE5D733C}" srcOrd="3" destOrd="0" presId="urn:microsoft.com/office/officeart/2005/8/layout/radial1"/>
    <dgm:cxn modelId="{17847906-C3EC-4351-802E-C351F387034D}" type="presParOf" srcId="{35897F93-0F2C-4374-A5D1-D973EE5D733C}" destId="{922D4C97-AE36-412E-B9FA-9493C5E554C1}" srcOrd="0" destOrd="0" presId="urn:microsoft.com/office/officeart/2005/8/layout/radial1"/>
    <dgm:cxn modelId="{C5C2B781-2BCC-4BFA-83F1-5982D5FE8BF8}" type="presParOf" srcId="{B9DBE723-E1D6-4D20-AEAF-D538917C6988}" destId="{BF1266E6-0EDF-4401-A596-BF6A7734266D}" srcOrd="4" destOrd="0" presId="urn:microsoft.com/office/officeart/2005/8/layout/radial1"/>
    <dgm:cxn modelId="{9952DB22-958F-421D-9087-CCABA9890E81}" type="presParOf" srcId="{B9DBE723-E1D6-4D20-AEAF-D538917C6988}" destId="{F8FCF01F-6574-4E8A-9442-1BD99F33308C}" srcOrd="5" destOrd="0" presId="urn:microsoft.com/office/officeart/2005/8/layout/radial1"/>
    <dgm:cxn modelId="{A00BEF01-ED59-40F6-98B3-9A1DF787F563}" type="presParOf" srcId="{F8FCF01F-6574-4E8A-9442-1BD99F33308C}" destId="{B7E7CFB2-737A-4A14-B9EB-247111AA4225}" srcOrd="0" destOrd="0" presId="urn:microsoft.com/office/officeart/2005/8/layout/radial1"/>
    <dgm:cxn modelId="{CD56D6D0-4A23-434A-BE6A-218687002B6D}" type="presParOf" srcId="{B9DBE723-E1D6-4D20-AEAF-D538917C6988}" destId="{4F5D2EF2-7918-4293-99DD-DC9F02BE6F5A}" srcOrd="6" destOrd="0" presId="urn:microsoft.com/office/officeart/2005/8/layout/radial1"/>
    <dgm:cxn modelId="{5705EE8A-8391-433F-B10D-1BCADFA80BE4}" type="presParOf" srcId="{B9DBE723-E1D6-4D20-AEAF-D538917C6988}" destId="{AF19C4DD-77C9-405A-ABB2-A1CA72E57DFA}" srcOrd="7" destOrd="0" presId="urn:microsoft.com/office/officeart/2005/8/layout/radial1"/>
    <dgm:cxn modelId="{6C5766E5-6EBD-4A8B-8AB9-FA199311B17A}" type="presParOf" srcId="{AF19C4DD-77C9-405A-ABB2-A1CA72E57DFA}" destId="{8FD3A7CF-2705-46C4-A5B8-86A15447EF1E}" srcOrd="0" destOrd="0" presId="urn:microsoft.com/office/officeart/2005/8/layout/radial1"/>
    <dgm:cxn modelId="{A4139884-3F8D-455D-8C01-EC3F40E42BC7}" type="presParOf" srcId="{B9DBE723-E1D6-4D20-AEAF-D538917C6988}" destId="{7ED5800B-9DDB-4D82-8069-49A5B6D0FA1E}" srcOrd="8" destOrd="0" presId="urn:microsoft.com/office/officeart/2005/8/layout/radial1"/>
    <dgm:cxn modelId="{71505019-3276-46C8-85FE-B5843C26219C}" type="presParOf" srcId="{B9DBE723-E1D6-4D20-AEAF-D538917C6988}" destId="{B9C71F4E-8831-468C-A0FC-CE12122FC3B6}" srcOrd="9" destOrd="0" presId="urn:microsoft.com/office/officeart/2005/8/layout/radial1"/>
    <dgm:cxn modelId="{4A82F436-2831-419C-A810-08F9D45FC024}" type="presParOf" srcId="{B9C71F4E-8831-468C-A0FC-CE12122FC3B6}" destId="{0E24A0C1-36FD-466F-B645-706A0812ADF0}" srcOrd="0" destOrd="0" presId="urn:microsoft.com/office/officeart/2005/8/layout/radial1"/>
    <dgm:cxn modelId="{36779E2C-0E21-479F-830F-BFDE69A0AB0E}" type="presParOf" srcId="{B9DBE723-E1D6-4D20-AEAF-D538917C6988}" destId="{E5A1DB23-18F6-4D9A-AFB7-52C21B7B8799}" srcOrd="10" destOrd="0" presId="urn:microsoft.com/office/officeart/2005/8/layout/radial1"/>
    <dgm:cxn modelId="{F2821CEB-BBAA-4CF8-9CEB-BE31103BB122}" type="presParOf" srcId="{B9DBE723-E1D6-4D20-AEAF-D538917C6988}" destId="{2D3AA9D8-092A-46F5-89E0-6283DE508BAD}" srcOrd="11" destOrd="0" presId="urn:microsoft.com/office/officeart/2005/8/layout/radial1"/>
    <dgm:cxn modelId="{43FF35D5-A21D-4B11-BB8E-54DA1EF16CC0}" type="presParOf" srcId="{2D3AA9D8-092A-46F5-89E0-6283DE508BAD}" destId="{DB8223EF-AFE8-44D9-B109-C7DA2F161FFA}" srcOrd="0" destOrd="0" presId="urn:microsoft.com/office/officeart/2005/8/layout/radial1"/>
    <dgm:cxn modelId="{5EF88FE9-C909-4633-B17D-B9D6380A2592}" type="presParOf" srcId="{B9DBE723-E1D6-4D20-AEAF-D538917C6988}" destId="{D9389A81-9871-4452-8533-3AAE2C19268E}"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EF7880-4539-4BD9-B1B8-796D412E581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F8AFD61-1E5A-480B-8BC9-55882FFCDBC1}">
      <dgm:prSet custT="1"/>
      <dgm:spPr/>
      <dgm:t>
        <a:bodyPr/>
        <a:lstStyle/>
        <a:p>
          <a:r>
            <a:rPr lang="en-US" sz="2000" b="1" u="sng" dirty="0">
              <a:latin typeface="+mn-lt"/>
              <a:ea typeface="Calibri Light" panose="020F0302020204030204" pitchFamily="34" charset="0"/>
              <a:cs typeface="Calibri Light" panose="020F0302020204030204" pitchFamily="34" charset="0"/>
            </a:rPr>
            <a:t>Request Information</a:t>
          </a:r>
          <a:endParaRPr lang="en-US" sz="2000" dirty="0">
            <a:latin typeface="+mn-lt"/>
          </a:endParaRPr>
        </a:p>
      </dgm:t>
    </dgm:pt>
    <dgm:pt modelId="{DD2A1B47-0E89-4FD1-A7CE-29E0E37F3476}" type="parTrans" cxnId="{54F68513-B981-4E3E-9281-2C46B6DE0623}">
      <dgm:prSet/>
      <dgm:spPr/>
      <dgm:t>
        <a:bodyPr/>
        <a:lstStyle/>
        <a:p>
          <a:endParaRPr lang="en-US" sz="1800">
            <a:latin typeface="+mn-lt"/>
          </a:endParaRPr>
        </a:p>
      </dgm:t>
    </dgm:pt>
    <dgm:pt modelId="{52794917-0337-4D23-A38B-9004B1AF4B32}" type="sibTrans" cxnId="{54F68513-B981-4E3E-9281-2C46B6DE0623}">
      <dgm:prSet/>
      <dgm:spPr/>
      <dgm:t>
        <a:bodyPr/>
        <a:lstStyle/>
        <a:p>
          <a:endParaRPr lang="en-US" sz="1800">
            <a:latin typeface="+mn-lt"/>
          </a:endParaRPr>
        </a:p>
      </dgm:t>
    </dgm:pt>
    <dgm:pt modelId="{2B127B34-490F-443A-9D20-AC7364E69550}">
      <dgm:prSet custT="1"/>
      <dgm:spPr/>
      <dgm:t>
        <a:bodyPr/>
        <a:lstStyle/>
        <a:p>
          <a:r>
            <a:rPr lang="en-US" sz="1800" b="1" dirty="0">
              <a:latin typeface="+mn-lt"/>
              <a:ea typeface="Calibri Light" panose="020F0302020204030204" pitchFamily="34" charset="0"/>
              <a:cs typeface="Calibri Light" panose="020F0302020204030204" pitchFamily="34" charset="0"/>
            </a:rPr>
            <a:t>Name of Proposal</a:t>
          </a:r>
          <a:r>
            <a:rPr lang="en-US" sz="1800" dirty="0">
              <a:latin typeface="+mn-lt"/>
              <a:ea typeface="Calibri Light" panose="020F0302020204030204" pitchFamily="34" charset="0"/>
              <a:cs typeface="Calibri Light" panose="020F0302020204030204" pitchFamily="34" charset="0"/>
            </a:rPr>
            <a:t>: Fort Avenue Community Center and Food Pantry</a:t>
          </a:r>
        </a:p>
      </dgm:t>
    </dgm:pt>
    <dgm:pt modelId="{1717EA0A-FE15-4F15-8EFB-52D4CBE6DC0E}" type="parTrans" cxnId="{03AE9B45-3770-4071-B1B6-B9E6A0B2E40C}">
      <dgm:prSet/>
      <dgm:spPr/>
      <dgm:t>
        <a:bodyPr/>
        <a:lstStyle/>
        <a:p>
          <a:endParaRPr lang="en-US" sz="1800">
            <a:latin typeface="+mn-lt"/>
          </a:endParaRPr>
        </a:p>
      </dgm:t>
    </dgm:pt>
    <dgm:pt modelId="{489E9AF6-09F7-45D4-81F7-E3AA6B9E445B}" type="sibTrans" cxnId="{03AE9B45-3770-4071-B1B6-B9E6A0B2E40C}">
      <dgm:prSet/>
      <dgm:spPr/>
      <dgm:t>
        <a:bodyPr/>
        <a:lstStyle/>
        <a:p>
          <a:endParaRPr lang="en-US" sz="1800">
            <a:latin typeface="+mn-lt"/>
          </a:endParaRPr>
        </a:p>
      </dgm:t>
    </dgm:pt>
    <dgm:pt modelId="{D88B1D1A-0781-4FE7-A9EF-98F94BF3DE0E}">
      <dgm:prSet custT="1"/>
      <dgm:spPr/>
      <dgm:t>
        <a:bodyPr/>
        <a:lstStyle/>
        <a:p>
          <a:r>
            <a:rPr lang="en-US" sz="1800" b="1" dirty="0">
              <a:latin typeface="+mn-lt"/>
              <a:ea typeface="Calibri Light" panose="020F0302020204030204" pitchFamily="34" charset="0"/>
              <a:cs typeface="Calibri Light" panose="020F0302020204030204" pitchFamily="34" charset="0"/>
            </a:rPr>
            <a:t>Speciﬁc Location in Maryland: </a:t>
          </a:r>
          <a:r>
            <a:rPr lang="en-US" sz="1800" dirty="0">
              <a:latin typeface="+mn-lt"/>
              <a:ea typeface="Calibri Light" panose="020F0302020204030204" pitchFamily="34" charset="0"/>
              <a:cs typeface="Calibri Light" panose="020F0302020204030204" pitchFamily="34" charset="0"/>
            </a:rPr>
            <a:t>12345 Fort Ave in the Shaw Neighborhood of Baltimore City, Maryland 21215</a:t>
          </a:r>
        </a:p>
      </dgm:t>
    </dgm:pt>
    <dgm:pt modelId="{61B07D72-4F9C-4133-A11A-97CB4F353B01}" type="parTrans" cxnId="{230CD5AE-D0A1-4F21-95DC-74289E4DB3C0}">
      <dgm:prSet/>
      <dgm:spPr/>
      <dgm:t>
        <a:bodyPr/>
        <a:lstStyle/>
        <a:p>
          <a:endParaRPr lang="en-US" sz="1800">
            <a:latin typeface="+mn-lt"/>
          </a:endParaRPr>
        </a:p>
      </dgm:t>
    </dgm:pt>
    <dgm:pt modelId="{C8DDFEE1-2FEA-4934-880F-27CE0599080F}" type="sibTrans" cxnId="{230CD5AE-D0A1-4F21-95DC-74289E4DB3C0}">
      <dgm:prSet/>
      <dgm:spPr/>
      <dgm:t>
        <a:bodyPr/>
        <a:lstStyle/>
        <a:p>
          <a:endParaRPr lang="en-US" sz="1800">
            <a:latin typeface="+mn-lt"/>
          </a:endParaRPr>
        </a:p>
      </dgm:t>
    </dgm:pt>
    <dgm:pt modelId="{33F7131E-16BF-45E4-8C24-15A0BCEC3EC0}">
      <dgm:prSet custT="1"/>
      <dgm:spPr/>
      <dgm:t>
        <a:bodyPr/>
        <a:lstStyle/>
        <a:p>
          <a:r>
            <a:rPr lang="en-US" sz="1800" b="1" dirty="0">
              <a:latin typeface="+mn-lt"/>
              <a:ea typeface="Calibri Light" panose="020F0302020204030204" pitchFamily="34" charset="0"/>
              <a:cs typeface="Calibri Light" panose="020F0302020204030204" pitchFamily="34" charset="0"/>
            </a:rPr>
            <a:t>County/Counties Where Project Is Located</a:t>
          </a:r>
          <a:r>
            <a:rPr lang="en-US" sz="1800" dirty="0">
              <a:latin typeface="+mn-lt"/>
              <a:ea typeface="Calibri Light" panose="020F0302020204030204" pitchFamily="34" charset="0"/>
              <a:cs typeface="Calibri Light" panose="020F0302020204030204" pitchFamily="34" charset="0"/>
            </a:rPr>
            <a:t>: Baltimore City</a:t>
          </a:r>
        </a:p>
      </dgm:t>
    </dgm:pt>
    <dgm:pt modelId="{79D5424D-F333-4485-BC50-191CAE4007AB}" type="parTrans" cxnId="{6481EBD7-8BC4-4102-9789-CACE59476EB6}">
      <dgm:prSet/>
      <dgm:spPr/>
      <dgm:t>
        <a:bodyPr/>
        <a:lstStyle/>
        <a:p>
          <a:endParaRPr lang="en-US" sz="1800">
            <a:latin typeface="+mn-lt"/>
          </a:endParaRPr>
        </a:p>
      </dgm:t>
    </dgm:pt>
    <dgm:pt modelId="{D0B455C4-BA02-4FD7-9E16-B5F334BB7A73}" type="sibTrans" cxnId="{6481EBD7-8BC4-4102-9789-CACE59476EB6}">
      <dgm:prSet/>
      <dgm:spPr/>
      <dgm:t>
        <a:bodyPr/>
        <a:lstStyle/>
        <a:p>
          <a:endParaRPr lang="en-US" sz="1800">
            <a:latin typeface="+mn-lt"/>
          </a:endParaRPr>
        </a:p>
      </dgm:t>
    </dgm:pt>
    <dgm:pt modelId="{532F61A9-F1D5-447D-AAD6-5E2AD044B8BE}">
      <dgm:prSet custT="1"/>
      <dgm:spPr/>
      <dgm:t>
        <a:bodyPr/>
        <a:lstStyle/>
        <a:p>
          <a:r>
            <a:rPr lang="en-US" sz="1800" b="1" dirty="0">
              <a:latin typeface="+mn-lt"/>
              <a:ea typeface="Calibri Light" panose="020F0302020204030204" pitchFamily="34" charset="0"/>
              <a:cs typeface="Calibri Light" panose="020F0302020204030204" pitchFamily="34" charset="0"/>
            </a:rPr>
            <a:t>Congressionally Directed Spending Request</a:t>
          </a:r>
          <a:r>
            <a:rPr lang="en-US" sz="1800" dirty="0">
              <a:latin typeface="+mn-lt"/>
              <a:ea typeface="Calibri Light" panose="020F0302020204030204" pitchFamily="34" charset="0"/>
              <a:cs typeface="Calibri Light" panose="020F0302020204030204" pitchFamily="34" charset="0"/>
            </a:rPr>
            <a:t>: $1,500,000</a:t>
          </a:r>
        </a:p>
      </dgm:t>
    </dgm:pt>
    <dgm:pt modelId="{D894CD5A-F0F7-4182-AB4E-D6203409A386}" type="parTrans" cxnId="{5034ED7D-222E-4E4D-85E8-BC3FEC918BDD}">
      <dgm:prSet/>
      <dgm:spPr/>
      <dgm:t>
        <a:bodyPr/>
        <a:lstStyle/>
        <a:p>
          <a:endParaRPr lang="en-US" sz="1800">
            <a:latin typeface="+mn-lt"/>
          </a:endParaRPr>
        </a:p>
      </dgm:t>
    </dgm:pt>
    <dgm:pt modelId="{49BFB488-D18B-4DA1-8F27-6B651E4BD55C}" type="sibTrans" cxnId="{5034ED7D-222E-4E4D-85E8-BC3FEC918BDD}">
      <dgm:prSet/>
      <dgm:spPr/>
      <dgm:t>
        <a:bodyPr/>
        <a:lstStyle/>
        <a:p>
          <a:endParaRPr lang="en-US" sz="1800">
            <a:latin typeface="+mn-lt"/>
          </a:endParaRPr>
        </a:p>
      </dgm:t>
    </dgm:pt>
    <dgm:pt modelId="{ABA562AD-ED5C-45CB-BA78-C470C2173EB2}">
      <dgm:prSet custT="1"/>
      <dgm:spPr/>
      <dgm:t>
        <a:bodyPr/>
        <a:lstStyle/>
        <a:p>
          <a:r>
            <a:rPr lang="en-US" sz="1800" b="1" dirty="0">
              <a:latin typeface="+mn-lt"/>
              <a:ea typeface="Calibri Light" panose="020F0302020204030204" pitchFamily="34" charset="0"/>
              <a:cs typeface="Calibri Light" panose="020F0302020204030204" pitchFamily="34" charset="0"/>
            </a:rPr>
            <a:t>Total Cost of the Project</a:t>
          </a:r>
          <a:r>
            <a:rPr lang="en-US" sz="1800" dirty="0">
              <a:latin typeface="+mn-lt"/>
              <a:ea typeface="Calibri Light" panose="020F0302020204030204" pitchFamily="34" charset="0"/>
              <a:cs typeface="Calibri Light" panose="020F0302020204030204" pitchFamily="34" charset="0"/>
            </a:rPr>
            <a:t>: $5,000,000</a:t>
          </a:r>
        </a:p>
      </dgm:t>
    </dgm:pt>
    <dgm:pt modelId="{ED4E39E4-7EB5-4DF5-8D33-B77DD490B529}" type="parTrans" cxnId="{FFDCC080-182E-4A7B-AAF8-C3C5202F2D43}">
      <dgm:prSet/>
      <dgm:spPr/>
      <dgm:t>
        <a:bodyPr/>
        <a:lstStyle/>
        <a:p>
          <a:endParaRPr lang="en-US" sz="1800">
            <a:latin typeface="+mn-lt"/>
          </a:endParaRPr>
        </a:p>
      </dgm:t>
    </dgm:pt>
    <dgm:pt modelId="{0E2BEEA2-4783-410E-AC65-FEECA3B08AFB}" type="sibTrans" cxnId="{FFDCC080-182E-4A7B-AAF8-C3C5202F2D43}">
      <dgm:prSet/>
      <dgm:spPr/>
      <dgm:t>
        <a:bodyPr/>
        <a:lstStyle/>
        <a:p>
          <a:endParaRPr lang="en-US" sz="1800">
            <a:latin typeface="+mn-lt"/>
          </a:endParaRPr>
        </a:p>
      </dgm:t>
    </dgm:pt>
    <dgm:pt modelId="{5E9DEA7C-8D95-4DD5-B7D4-B13CFB920926}">
      <dgm:prSet custT="1"/>
      <dgm:spPr/>
      <dgm:t>
        <a:bodyPr/>
        <a:lstStyle/>
        <a:p>
          <a:r>
            <a:rPr lang="en-US" sz="1800" b="1" dirty="0">
              <a:latin typeface="+mn-lt"/>
              <a:ea typeface="Calibri Light" panose="020F0302020204030204" pitchFamily="34" charset="0"/>
              <a:cs typeface="Calibri Light" panose="020F0302020204030204" pitchFamily="34" charset="0"/>
            </a:rPr>
            <a:t>Relevant Appropriations Bill</a:t>
          </a:r>
          <a:r>
            <a:rPr lang="en-US" sz="1800" dirty="0">
              <a:latin typeface="+mn-lt"/>
              <a:ea typeface="Calibri Light" panose="020F0302020204030204" pitchFamily="34" charset="0"/>
              <a:cs typeface="Calibri Light" panose="020F0302020204030204" pitchFamily="34" charset="0"/>
            </a:rPr>
            <a:t>: Transportation, Housing and Urban Development (THUD)</a:t>
          </a:r>
        </a:p>
      </dgm:t>
    </dgm:pt>
    <dgm:pt modelId="{72052FD0-6735-46E0-8EBA-AA61402BD8B9}" type="parTrans" cxnId="{1127A157-794D-460B-BF2D-76D0D0F0B2FA}">
      <dgm:prSet/>
      <dgm:spPr/>
      <dgm:t>
        <a:bodyPr/>
        <a:lstStyle/>
        <a:p>
          <a:endParaRPr lang="en-US" sz="1800">
            <a:latin typeface="+mn-lt"/>
          </a:endParaRPr>
        </a:p>
      </dgm:t>
    </dgm:pt>
    <dgm:pt modelId="{6989DB66-C590-4007-ADCB-6862FD9E14B4}" type="sibTrans" cxnId="{1127A157-794D-460B-BF2D-76D0D0F0B2FA}">
      <dgm:prSet/>
      <dgm:spPr/>
      <dgm:t>
        <a:bodyPr/>
        <a:lstStyle/>
        <a:p>
          <a:endParaRPr lang="en-US" sz="1800">
            <a:latin typeface="+mn-lt"/>
          </a:endParaRPr>
        </a:p>
      </dgm:t>
    </dgm:pt>
    <dgm:pt modelId="{31D87E3D-9C3A-47BE-B98D-644F46E5E2B9}">
      <dgm:prSet custT="1"/>
      <dgm:spPr/>
      <dgm:t>
        <a:bodyPr/>
        <a:lstStyle/>
        <a:p>
          <a:r>
            <a:rPr lang="en-US" sz="1800" b="1">
              <a:latin typeface="+mn-lt"/>
              <a:ea typeface="Calibri Light" panose="020F0302020204030204" pitchFamily="34" charset="0"/>
              <a:cs typeface="Calibri Light" panose="020F0302020204030204" pitchFamily="34" charset="0"/>
            </a:rPr>
            <a:t>Speciﬁc Account: </a:t>
          </a:r>
          <a:r>
            <a:rPr lang="en-US" sz="1800">
              <a:latin typeface="+mn-lt"/>
              <a:ea typeface="Calibri Light" panose="020F0302020204030204" pitchFamily="34" charset="0"/>
              <a:cs typeface="Calibri Light" panose="020F0302020204030204" pitchFamily="34" charset="0"/>
            </a:rPr>
            <a:t>THUD Community Development Fund within the line item Economic Development Initiatives (EDI) for economic development projects eligible under chapter 69 of title 42, United States Code</a:t>
          </a:r>
          <a:endParaRPr lang="en-US" sz="1800" dirty="0">
            <a:latin typeface="+mn-lt"/>
            <a:ea typeface="Calibri Light" panose="020F0302020204030204" pitchFamily="34" charset="0"/>
            <a:cs typeface="Calibri Light" panose="020F0302020204030204" pitchFamily="34" charset="0"/>
          </a:endParaRPr>
        </a:p>
      </dgm:t>
    </dgm:pt>
    <dgm:pt modelId="{8C6D11D8-B17B-48B6-BBD3-51A99057BF81}" type="parTrans" cxnId="{CD1C8061-A240-469A-BF09-A20BECDC74B4}">
      <dgm:prSet/>
      <dgm:spPr/>
      <dgm:t>
        <a:bodyPr/>
        <a:lstStyle/>
        <a:p>
          <a:endParaRPr lang="en-US" sz="1800">
            <a:latin typeface="+mn-lt"/>
          </a:endParaRPr>
        </a:p>
      </dgm:t>
    </dgm:pt>
    <dgm:pt modelId="{8A3B47A8-190F-4323-880A-0F8BEDF151BF}" type="sibTrans" cxnId="{CD1C8061-A240-469A-BF09-A20BECDC74B4}">
      <dgm:prSet/>
      <dgm:spPr/>
      <dgm:t>
        <a:bodyPr/>
        <a:lstStyle/>
        <a:p>
          <a:endParaRPr lang="en-US" sz="1800">
            <a:latin typeface="+mn-lt"/>
          </a:endParaRPr>
        </a:p>
      </dgm:t>
    </dgm:pt>
    <dgm:pt modelId="{7B866BF3-7EB8-48BD-9E19-721486E3D22F}" type="pres">
      <dgm:prSet presAssocID="{86EF7880-4539-4BD9-B1B8-796D412E5811}" presName="vert0" presStyleCnt="0">
        <dgm:presLayoutVars>
          <dgm:dir/>
          <dgm:animOne val="branch"/>
          <dgm:animLvl val="lvl"/>
        </dgm:presLayoutVars>
      </dgm:prSet>
      <dgm:spPr/>
    </dgm:pt>
    <dgm:pt modelId="{49D00F1A-E213-4AAF-B78F-79032C3899D8}" type="pres">
      <dgm:prSet presAssocID="{CF8AFD61-1E5A-480B-8BC9-55882FFCDBC1}" presName="thickLine" presStyleLbl="alignNode1" presStyleIdx="0" presStyleCnt="1"/>
      <dgm:spPr/>
    </dgm:pt>
    <dgm:pt modelId="{78E662B3-BE89-4152-A88A-6C01F2571171}" type="pres">
      <dgm:prSet presAssocID="{CF8AFD61-1E5A-480B-8BC9-55882FFCDBC1}" presName="horz1" presStyleCnt="0"/>
      <dgm:spPr/>
    </dgm:pt>
    <dgm:pt modelId="{ED459C83-C53F-4DEC-82D0-0957022E1914}" type="pres">
      <dgm:prSet presAssocID="{CF8AFD61-1E5A-480B-8BC9-55882FFCDBC1}" presName="tx1" presStyleLbl="revTx" presStyleIdx="0" presStyleCnt="8" custScaleX="117564"/>
      <dgm:spPr/>
    </dgm:pt>
    <dgm:pt modelId="{E582315D-065E-4990-8187-C9F3E78014BB}" type="pres">
      <dgm:prSet presAssocID="{CF8AFD61-1E5A-480B-8BC9-55882FFCDBC1}" presName="vert1" presStyleCnt="0"/>
      <dgm:spPr/>
    </dgm:pt>
    <dgm:pt modelId="{D09A98CF-8B71-492E-9327-5A7D917B44B4}" type="pres">
      <dgm:prSet presAssocID="{2B127B34-490F-443A-9D20-AC7364E69550}" presName="vertSpace2a" presStyleCnt="0"/>
      <dgm:spPr/>
    </dgm:pt>
    <dgm:pt modelId="{B7A2B621-6481-494A-BE72-56637B0C1FF5}" type="pres">
      <dgm:prSet presAssocID="{2B127B34-490F-443A-9D20-AC7364E69550}" presName="horz2" presStyleCnt="0"/>
      <dgm:spPr/>
    </dgm:pt>
    <dgm:pt modelId="{EA16009C-3514-4B59-AA5E-0E84A1E33E5A}" type="pres">
      <dgm:prSet presAssocID="{2B127B34-490F-443A-9D20-AC7364E69550}" presName="horzSpace2" presStyleCnt="0"/>
      <dgm:spPr/>
    </dgm:pt>
    <dgm:pt modelId="{09A99998-4439-4D5C-95D7-5F244A0B274B}" type="pres">
      <dgm:prSet presAssocID="{2B127B34-490F-443A-9D20-AC7364E69550}" presName="tx2" presStyleLbl="revTx" presStyleIdx="1" presStyleCnt="8" custScaleY="74601"/>
      <dgm:spPr/>
    </dgm:pt>
    <dgm:pt modelId="{A14CD1C0-3300-438F-AC44-E77C09E702EC}" type="pres">
      <dgm:prSet presAssocID="{2B127B34-490F-443A-9D20-AC7364E69550}" presName="vert2" presStyleCnt="0"/>
      <dgm:spPr/>
    </dgm:pt>
    <dgm:pt modelId="{CF1D920C-B9C5-46AE-8AC7-9E0E439A7D56}" type="pres">
      <dgm:prSet presAssocID="{2B127B34-490F-443A-9D20-AC7364E69550}" presName="thinLine2b" presStyleLbl="callout" presStyleIdx="0" presStyleCnt="7"/>
      <dgm:spPr/>
    </dgm:pt>
    <dgm:pt modelId="{479217C8-7B06-4CDF-B1EC-80508ADA3241}" type="pres">
      <dgm:prSet presAssocID="{2B127B34-490F-443A-9D20-AC7364E69550}" presName="vertSpace2b" presStyleCnt="0"/>
      <dgm:spPr/>
    </dgm:pt>
    <dgm:pt modelId="{C096C60F-9AA8-49E9-AC14-7FBD1F684E18}" type="pres">
      <dgm:prSet presAssocID="{D88B1D1A-0781-4FE7-A9EF-98F94BF3DE0E}" presName="horz2" presStyleCnt="0"/>
      <dgm:spPr/>
    </dgm:pt>
    <dgm:pt modelId="{8103907D-AF8C-425A-8841-29DBF215B915}" type="pres">
      <dgm:prSet presAssocID="{D88B1D1A-0781-4FE7-A9EF-98F94BF3DE0E}" presName="horzSpace2" presStyleCnt="0"/>
      <dgm:spPr/>
    </dgm:pt>
    <dgm:pt modelId="{198B03DD-2F53-41E2-83F6-3C64906768DB}" type="pres">
      <dgm:prSet presAssocID="{D88B1D1A-0781-4FE7-A9EF-98F94BF3DE0E}" presName="tx2" presStyleLbl="revTx" presStyleIdx="2" presStyleCnt="8" custScaleY="77256"/>
      <dgm:spPr/>
    </dgm:pt>
    <dgm:pt modelId="{F64F5BE4-764A-444A-8105-7053CB794D73}" type="pres">
      <dgm:prSet presAssocID="{D88B1D1A-0781-4FE7-A9EF-98F94BF3DE0E}" presName="vert2" presStyleCnt="0"/>
      <dgm:spPr/>
    </dgm:pt>
    <dgm:pt modelId="{224EB610-63C7-42EA-AE43-D9B86E4AB378}" type="pres">
      <dgm:prSet presAssocID="{D88B1D1A-0781-4FE7-A9EF-98F94BF3DE0E}" presName="thinLine2b" presStyleLbl="callout" presStyleIdx="1" presStyleCnt="7"/>
      <dgm:spPr/>
    </dgm:pt>
    <dgm:pt modelId="{32BE6A20-3184-4349-8F68-F21EA5019BAA}" type="pres">
      <dgm:prSet presAssocID="{D88B1D1A-0781-4FE7-A9EF-98F94BF3DE0E}" presName="vertSpace2b" presStyleCnt="0"/>
      <dgm:spPr/>
    </dgm:pt>
    <dgm:pt modelId="{A2DE9464-9F16-4C3E-AA1A-94F9845843C4}" type="pres">
      <dgm:prSet presAssocID="{33F7131E-16BF-45E4-8C24-15A0BCEC3EC0}" presName="horz2" presStyleCnt="0"/>
      <dgm:spPr/>
    </dgm:pt>
    <dgm:pt modelId="{D222C8B6-71DC-4011-99F1-E71C51937930}" type="pres">
      <dgm:prSet presAssocID="{33F7131E-16BF-45E4-8C24-15A0BCEC3EC0}" presName="horzSpace2" presStyleCnt="0"/>
      <dgm:spPr/>
    </dgm:pt>
    <dgm:pt modelId="{6CE0F4CC-04E6-4C67-A9E8-4D4F4349D626}" type="pres">
      <dgm:prSet presAssocID="{33F7131E-16BF-45E4-8C24-15A0BCEC3EC0}" presName="tx2" presStyleLbl="revTx" presStyleIdx="3" presStyleCnt="8" custScaleY="49600"/>
      <dgm:spPr/>
    </dgm:pt>
    <dgm:pt modelId="{172D68B9-1201-4786-A502-C92E27FF27B9}" type="pres">
      <dgm:prSet presAssocID="{33F7131E-16BF-45E4-8C24-15A0BCEC3EC0}" presName="vert2" presStyleCnt="0"/>
      <dgm:spPr/>
    </dgm:pt>
    <dgm:pt modelId="{3B7AD9F7-C084-44BA-94A9-2B120F289AF5}" type="pres">
      <dgm:prSet presAssocID="{33F7131E-16BF-45E4-8C24-15A0BCEC3EC0}" presName="thinLine2b" presStyleLbl="callout" presStyleIdx="2" presStyleCnt="7"/>
      <dgm:spPr/>
    </dgm:pt>
    <dgm:pt modelId="{FC922EFA-CA38-4C9A-91B1-6710CBE9D8DF}" type="pres">
      <dgm:prSet presAssocID="{33F7131E-16BF-45E4-8C24-15A0BCEC3EC0}" presName="vertSpace2b" presStyleCnt="0"/>
      <dgm:spPr/>
    </dgm:pt>
    <dgm:pt modelId="{E85FEF4E-A268-4E03-8B24-E06C6EB3B179}" type="pres">
      <dgm:prSet presAssocID="{532F61A9-F1D5-447D-AAD6-5E2AD044B8BE}" presName="horz2" presStyleCnt="0"/>
      <dgm:spPr/>
    </dgm:pt>
    <dgm:pt modelId="{9C326CC5-ED36-48DC-A4E8-FB4071FF4AB3}" type="pres">
      <dgm:prSet presAssocID="{532F61A9-F1D5-447D-AAD6-5E2AD044B8BE}" presName="horzSpace2" presStyleCnt="0"/>
      <dgm:spPr/>
    </dgm:pt>
    <dgm:pt modelId="{B0800D64-F62B-414D-8309-501ECC2646CA}" type="pres">
      <dgm:prSet presAssocID="{532F61A9-F1D5-447D-AAD6-5E2AD044B8BE}" presName="tx2" presStyleLbl="revTx" presStyleIdx="4" presStyleCnt="8" custScaleY="60847"/>
      <dgm:spPr/>
    </dgm:pt>
    <dgm:pt modelId="{C4C03434-B3B6-4187-ADF3-79E8C9F20071}" type="pres">
      <dgm:prSet presAssocID="{532F61A9-F1D5-447D-AAD6-5E2AD044B8BE}" presName="vert2" presStyleCnt="0"/>
      <dgm:spPr/>
    </dgm:pt>
    <dgm:pt modelId="{511AD630-E761-4E5F-9AEE-DF35BC600E35}" type="pres">
      <dgm:prSet presAssocID="{532F61A9-F1D5-447D-AAD6-5E2AD044B8BE}" presName="thinLine2b" presStyleLbl="callout" presStyleIdx="3" presStyleCnt="7"/>
      <dgm:spPr/>
    </dgm:pt>
    <dgm:pt modelId="{19CC8CB1-7A18-4094-8E41-786315080367}" type="pres">
      <dgm:prSet presAssocID="{532F61A9-F1D5-447D-AAD6-5E2AD044B8BE}" presName="vertSpace2b" presStyleCnt="0"/>
      <dgm:spPr/>
    </dgm:pt>
    <dgm:pt modelId="{42328391-9CB0-40BC-8749-8B4D489559F1}" type="pres">
      <dgm:prSet presAssocID="{ABA562AD-ED5C-45CB-BA78-C470C2173EB2}" presName="horz2" presStyleCnt="0"/>
      <dgm:spPr/>
    </dgm:pt>
    <dgm:pt modelId="{F6A9EEE1-6BEC-413E-8D22-7007E91FB61D}" type="pres">
      <dgm:prSet presAssocID="{ABA562AD-ED5C-45CB-BA78-C470C2173EB2}" presName="horzSpace2" presStyleCnt="0"/>
      <dgm:spPr/>
    </dgm:pt>
    <dgm:pt modelId="{DF5555EE-7173-4D43-8B19-EAA2C9A32E2D}" type="pres">
      <dgm:prSet presAssocID="{ABA562AD-ED5C-45CB-BA78-C470C2173EB2}" presName="tx2" presStyleLbl="revTx" presStyleIdx="5" presStyleCnt="8" custScaleY="53114"/>
      <dgm:spPr/>
    </dgm:pt>
    <dgm:pt modelId="{AF5E3419-CE63-4774-8B28-83197BE5D3B4}" type="pres">
      <dgm:prSet presAssocID="{ABA562AD-ED5C-45CB-BA78-C470C2173EB2}" presName="vert2" presStyleCnt="0"/>
      <dgm:spPr/>
    </dgm:pt>
    <dgm:pt modelId="{662AA7F8-4801-4446-BEDD-6C838502150D}" type="pres">
      <dgm:prSet presAssocID="{ABA562AD-ED5C-45CB-BA78-C470C2173EB2}" presName="thinLine2b" presStyleLbl="callout" presStyleIdx="4" presStyleCnt="7"/>
      <dgm:spPr/>
    </dgm:pt>
    <dgm:pt modelId="{6EA55546-346F-4136-9480-A4AA2C9DAB76}" type="pres">
      <dgm:prSet presAssocID="{ABA562AD-ED5C-45CB-BA78-C470C2173EB2}" presName="vertSpace2b" presStyleCnt="0"/>
      <dgm:spPr/>
    </dgm:pt>
    <dgm:pt modelId="{618058B5-E680-4A8A-931D-1DF653CFC5B0}" type="pres">
      <dgm:prSet presAssocID="{5E9DEA7C-8D95-4DD5-B7D4-B13CFB920926}" presName="horz2" presStyleCnt="0"/>
      <dgm:spPr/>
    </dgm:pt>
    <dgm:pt modelId="{0C00761C-A139-4655-86DF-A94EE0E68730}" type="pres">
      <dgm:prSet presAssocID="{5E9DEA7C-8D95-4DD5-B7D4-B13CFB920926}" presName="horzSpace2" presStyleCnt="0"/>
      <dgm:spPr/>
    </dgm:pt>
    <dgm:pt modelId="{579AF7AA-7C89-431D-AE3D-49306757D0AB}" type="pres">
      <dgm:prSet presAssocID="{5E9DEA7C-8D95-4DD5-B7D4-B13CFB920926}" presName="tx2" presStyleLbl="revTx" presStyleIdx="6" presStyleCnt="8" custScaleY="72347"/>
      <dgm:spPr/>
    </dgm:pt>
    <dgm:pt modelId="{969E0A7F-B2BE-47BD-A1C2-7F32C8CF0174}" type="pres">
      <dgm:prSet presAssocID="{5E9DEA7C-8D95-4DD5-B7D4-B13CFB920926}" presName="vert2" presStyleCnt="0"/>
      <dgm:spPr/>
    </dgm:pt>
    <dgm:pt modelId="{8DA68F5D-EC19-430D-A77C-072D34A59A13}" type="pres">
      <dgm:prSet presAssocID="{5E9DEA7C-8D95-4DD5-B7D4-B13CFB920926}" presName="thinLine2b" presStyleLbl="callout" presStyleIdx="5" presStyleCnt="7"/>
      <dgm:spPr/>
    </dgm:pt>
    <dgm:pt modelId="{1FC0A77C-3C37-4FF4-BA59-004F332086C9}" type="pres">
      <dgm:prSet presAssocID="{5E9DEA7C-8D95-4DD5-B7D4-B13CFB920926}" presName="vertSpace2b" presStyleCnt="0"/>
      <dgm:spPr/>
    </dgm:pt>
    <dgm:pt modelId="{E23664F3-E492-4CBE-9831-0971C4E767C0}" type="pres">
      <dgm:prSet presAssocID="{31D87E3D-9C3A-47BE-B98D-644F46E5E2B9}" presName="horz2" presStyleCnt="0"/>
      <dgm:spPr/>
    </dgm:pt>
    <dgm:pt modelId="{E79DBF46-6E1A-4915-93EC-ACBDF4B128A4}" type="pres">
      <dgm:prSet presAssocID="{31D87E3D-9C3A-47BE-B98D-644F46E5E2B9}" presName="horzSpace2" presStyleCnt="0"/>
      <dgm:spPr/>
    </dgm:pt>
    <dgm:pt modelId="{9BF37081-664C-4FC8-8789-ED52ADD9CE8E}" type="pres">
      <dgm:prSet presAssocID="{31D87E3D-9C3A-47BE-B98D-644F46E5E2B9}" presName="tx2" presStyleLbl="revTx" presStyleIdx="7" presStyleCnt="8"/>
      <dgm:spPr/>
    </dgm:pt>
    <dgm:pt modelId="{D4CC102B-5605-4B23-8E06-704F03A3EDB5}" type="pres">
      <dgm:prSet presAssocID="{31D87E3D-9C3A-47BE-B98D-644F46E5E2B9}" presName="vert2" presStyleCnt="0"/>
      <dgm:spPr/>
    </dgm:pt>
    <dgm:pt modelId="{BB6E4366-B362-4B16-8A95-36B2360631D8}" type="pres">
      <dgm:prSet presAssocID="{31D87E3D-9C3A-47BE-B98D-644F46E5E2B9}" presName="thinLine2b" presStyleLbl="callout" presStyleIdx="6" presStyleCnt="7"/>
      <dgm:spPr/>
    </dgm:pt>
    <dgm:pt modelId="{C7AEAB31-3F68-463F-880E-D2665149A4C4}" type="pres">
      <dgm:prSet presAssocID="{31D87E3D-9C3A-47BE-B98D-644F46E5E2B9}" presName="vertSpace2b" presStyleCnt="0"/>
      <dgm:spPr/>
    </dgm:pt>
  </dgm:ptLst>
  <dgm:cxnLst>
    <dgm:cxn modelId="{DD053903-B7E6-4119-8785-80D5DD31B73B}" type="presOf" srcId="{D88B1D1A-0781-4FE7-A9EF-98F94BF3DE0E}" destId="{198B03DD-2F53-41E2-83F6-3C64906768DB}" srcOrd="0" destOrd="0" presId="urn:microsoft.com/office/officeart/2008/layout/LinedList"/>
    <dgm:cxn modelId="{0D6D700D-E003-47FA-804F-725A924B0F83}" type="presOf" srcId="{532F61A9-F1D5-447D-AAD6-5E2AD044B8BE}" destId="{B0800D64-F62B-414D-8309-501ECC2646CA}" srcOrd="0" destOrd="0" presId="urn:microsoft.com/office/officeart/2008/layout/LinedList"/>
    <dgm:cxn modelId="{54F68513-B981-4E3E-9281-2C46B6DE0623}" srcId="{86EF7880-4539-4BD9-B1B8-796D412E5811}" destId="{CF8AFD61-1E5A-480B-8BC9-55882FFCDBC1}" srcOrd="0" destOrd="0" parTransId="{DD2A1B47-0E89-4FD1-A7CE-29E0E37F3476}" sibTransId="{52794917-0337-4D23-A38B-9004B1AF4B32}"/>
    <dgm:cxn modelId="{89272721-1044-46EF-8ACE-7951F73F96BD}" type="presOf" srcId="{CF8AFD61-1E5A-480B-8BC9-55882FFCDBC1}" destId="{ED459C83-C53F-4DEC-82D0-0957022E1914}" srcOrd="0" destOrd="0" presId="urn:microsoft.com/office/officeart/2008/layout/LinedList"/>
    <dgm:cxn modelId="{01CD6126-BE5F-4782-A413-A3BDF93E6108}" type="presOf" srcId="{86EF7880-4539-4BD9-B1B8-796D412E5811}" destId="{7B866BF3-7EB8-48BD-9E19-721486E3D22F}" srcOrd="0" destOrd="0" presId="urn:microsoft.com/office/officeart/2008/layout/LinedList"/>
    <dgm:cxn modelId="{CD1C8061-A240-469A-BF09-A20BECDC74B4}" srcId="{CF8AFD61-1E5A-480B-8BC9-55882FFCDBC1}" destId="{31D87E3D-9C3A-47BE-B98D-644F46E5E2B9}" srcOrd="6" destOrd="0" parTransId="{8C6D11D8-B17B-48B6-BBD3-51A99057BF81}" sibTransId="{8A3B47A8-190F-4323-880A-0F8BEDF151BF}"/>
    <dgm:cxn modelId="{E2F68263-6456-4D94-BB37-7168CD7D5684}" type="presOf" srcId="{ABA562AD-ED5C-45CB-BA78-C470C2173EB2}" destId="{DF5555EE-7173-4D43-8B19-EAA2C9A32E2D}" srcOrd="0" destOrd="0" presId="urn:microsoft.com/office/officeart/2008/layout/LinedList"/>
    <dgm:cxn modelId="{03AE9B45-3770-4071-B1B6-B9E6A0B2E40C}" srcId="{CF8AFD61-1E5A-480B-8BC9-55882FFCDBC1}" destId="{2B127B34-490F-443A-9D20-AC7364E69550}" srcOrd="0" destOrd="0" parTransId="{1717EA0A-FE15-4F15-8EFB-52D4CBE6DC0E}" sibTransId="{489E9AF6-09F7-45D4-81F7-E3AA6B9E445B}"/>
    <dgm:cxn modelId="{1127A157-794D-460B-BF2D-76D0D0F0B2FA}" srcId="{CF8AFD61-1E5A-480B-8BC9-55882FFCDBC1}" destId="{5E9DEA7C-8D95-4DD5-B7D4-B13CFB920926}" srcOrd="5" destOrd="0" parTransId="{72052FD0-6735-46E0-8EBA-AA61402BD8B9}" sibTransId="{6989DB66-C590-4007-ADCB-6862FD9E14B4}"/>
    <dgm:cxn modelId="{5034ED7D-222E-4E4D-85E8-BC3FEC918BDD}" srcId="{CF8AFD61-1E5A-480B-8BC9-55882FFCDBC1}" destId="{532F61A9-F1D5-447D-AAD6-5E2AD044B8BE}" srcOrd="3" destOrd="0" parTransId="{D894CD5A-F0F7-4182-AB4E-D6203409A386}" sibTransId="{49BFB488-D18B-4DA1-8F27-6B651E4BD55C}"/>
    <dgm:cxn modelId="{FFDCC080-182E-4A7B-AAF8-C3C5202F2D43}" srcId="{CF8AFD61-1E5A-480B-8BC9-55882FFCDBC1}" destId="{ABA562AD-ED5C-45CB-BA78-C470C2173EB2}" srcOrd="4" destOrd="0" parTransId="{ED4E39E4-7EB5-4DF5-8D33-B77DD490B529}" sibTransId="{0E2BEEA2-4783-410E-AC65-FEECA3B08AFB}"/>
    <dgm:cxn modelId="{CEBF8F95-4743-4A72-9005-E9F255AC6183}" type="presOf" srcId="{5E9DEA7C-8D95-4DD5-B7D4-B13CFB920926}" destId="{579AF7AA-7C89-431D-AE3D-49306757D0AB}" srcOrd="0" destOrd="0" presId="urn:microsoft.com/office/officeart/2008/layout/LinedList"/>
    <dgm:cxn modelId="{230CD5AE-D0A1-4F21-95DC-74289E4DB3C0}" srcId="{CF8AFD61-1E5A-480B-8BC9-55882FFCDBC1}" destId="{D88B1D1A-0781-4FE7-A9EF-98F94BF3DE0E}" srcOrd="1" destOrd="0" parTransId="{61B07D72-4F9C-4133-A11A-97CB4F353B01}" sibTransId="{C8DDFEE1-2FEA-4934-880F-27CE0599080F}"/>
    <dgm:cxn modelId="{A7F971B6-23A1-45C9-B039-F48A2E0FC7BA}" type="presOf" srcId="{33F7131E-16BF-45E4-8C24-15A0BCEC3EC0}" destId="{6CE0F4CC-04E6-4C67-A9E8-4D4F4349D626}" srcOrd="0" destOrd="0" presId="urn:microsoft.com/office/officeart/2008/layout/LinedList"/>
    <dgm:cxn modelId="{0FD27DC0-88A0-4975-896A-D98AC97C53C7}" type="presOf" srcId="{31D87E3D-9C3A-47BE-B98D-644F46E5E2B9}" destId="{9BF37081-664C-4FC8-8789-ED52ADD9CE8E}" srcOrd="0" destOrd="0" presId="urn:microsoft.com/office/officeart/2008/layout/LinedList"/>
    <dgm:cxn modelId="{6481EBD7-8BC4-4102-9789-CACE59476EB6}" srcId="{CF8AFD61-1E5A-480B-8BC9-55882FFCDBC1}" destId="{33F7131E-16BF-45E4-8C24-15A0BCEC3EC0}" srcOrd="2" destOrd="0" parTransId="{79D5424D-F333-4485-BC50-191CAE4007AB}" sibTransId="{D0B455C4-BA02-4FD7-9E16-B5F334BB7A73}"/>
    <dgm:cxn modelId="{CAA6EFFB-9C69-4EDA-9D4C-EDC31F9E8CAE}" type="presOf" srcId="{2B127B34-490F-443A-9D20-AC7364E69550}" destId="{09A99998-4439-4D5C-95D7-5F244A0B274B}" srcOrd="0" destOrd="0" presId="urn:microsoft.com/office/officeart/2008/layout/LinedList"/>
    <dgm:cxn modelId="{869F5D16-59B5-4E87-ABC7-4D6ACEB2E5F8}" type="presParOf" srcId="{7B866BF3-7EB8-48BD-9E19-721486E3D22F}" destId="{49D00F1A-E213-4AAF-B78F-79032C3899D8}" srcOrd="0" destOrd="0" presId="urn:microsoft.com/office/officeart/2008/layout/LinedList"/>
    <dgm:cxn modelId="{F323C7DC-642D-43EB-B149-58244439FDE5}" type="presParOf" srcId="{7B866BF3-7EB8-48BD-9E19-721486E3D22F}" destId="{78E662B3-BE89-4152-A88A-6C01F2571171}" srcOrd="1" destOrd="0" presId="urn:microsoft.com/office/officeart/2008/layout/LinedList"/>
    <dgm:cxn modelId="{8547FC12-E6DC-44D9-A642-46DE31FCA397}" type="presParOf" srcId="{78E662B3-BE89-4152-A88A-6C01F2571171}" destId="{ED459C83-C53F-4DEC-82D0-0957022E1914}" srcOrd="0" destOrd="0" presId="urn:microsoft.com/office/officeart/2008/layout/LinedList"/>
    <dgm:cxn modelId="{3526EA84-F6A4-4E9E-823B-CD47F8F4AE07}" type="presParOf" srcId="{78E662B3-BE89-4152-A88A-6C01F2571171}" destId="{E582315D-065E-4990-8187-C9F3E78014BB}" srcOrd="1" destOrd="0" presId="urn:microsoft.com/office/officeart/2008/layout/LinedList"/>
    <dgm:cxn modelId="{20A0BE9D-8A33-4157-8F2B-6BCF0512FB1A}" type="presParOf" srcId="{E582315D-065E-4990-8187-C9F3E78014BB}" destId="{D09A98CF-8B71-492E-9327-5A7D917B44B4}" srcOrd="0" destOrd="0" presId="urn:microsoft.com/office/officeart/2008/layout/LinedList"/>
    <dgm:cxn modelId="{40AD8815-FDEF-4D3B-B089-317E6F794CFC}" type="presParOf" srcId="{E582315D-065E-4990-8187-C9F3E78014BB}" destId="{B7A2B621-6481-494A-BE72-56637B0C1FF5}" srcOrd="1" destOrd="0" presId="urn:microsoft.com/office/officeart/2008/layout/LinedList"/>
    <dgm:cxn modelId="{4D81F00A-E11F-4920-A66F-758CB737AD27}" type="presParOf" srcId="{B7A2B621-6481-494A-BE72-56637B0C1FF5}" destId="{EA16009C-3514-4B59-AA5E-0E84A1E33E5A}" srcOrd="0" destOrd="0" presId="urn:microsoft.com/office/officeart/2008/layout/LinedList"/>
    <dgm:cxn modelId="{ACC8DC87-29B5-48D0-842D-00A637AB8CC6}" type="presParOf" srcId="{B7A2B621-6481-494A-BE72-56637B0C1FF5}" destId="{09A99998-4439-4D5C-95D7-5F244A0B274B}" srcOrd="1" destOrd="0" presId="urn:microsoft.com/office/officeart/2008/layout/LinedList"/>
    <dgm:cxn modelId="{6CB5735C-D7FD-4851-B67F-9C20D6D05637}" type="presParOf" srcId="{B7A2B621-6481-494A-BE72-56637B0C1FF5}" destId="{A14CD1C0-3300-438F-AC44-E77C09E702EC}" srcOrd="2" destOrd="0" presId="urn:microsoft.com/office/officeart/2008/layout/LinedList"/>
    <dgm:cxn modelId="{FDB7761F-D762-4F7A-A51B-817CCB6E334D}" type="presParOf" srcId="{E582315D-065E-4990-8187-C9F3E78014BB}" destId="{CF1D920C-B9C5-46AE-8AC7-9E0E439A7D56}" srcOrd="2" destOrd="0" presId="urn:microsoft.com/office/officeart/2008/layout/LinedList"/>
    <dgm:cxn modelId="{D94D3166-F0E0-4730-BE8E-04CE294E6456}" type="presParOf" srcId="{E582315D-065E-4990-8187-C9F3E78014BB}" destId="{479217C8-7B06-4CDF-B1EC-80508ADA3241}" srcOrd="3" destOrd="0" presId="urn:microsoft.com/office/officeart/2008/layout/LinedList"/>
    <dgm:cxn modelId="{4338411B-06E0-4457-A338-71EAB173E0D5}" type="presParOf" srcId="{E582315D-065E-4990-8187-C9F3E78014BB}" destId="{C096C60F-9AA8-49E9-AC14-7FBD1F684E18}" srcOrd="4" destOrd="0" presId="urn:microsoft.com/office/officeart/2008/layout/LinedList"/>
    <dgm:cxn modelId="{A29E8050-A699-4199-BB01-3E55FE1DDB9A}" type="presParOf" srcId="{C096C60F-9AA8-49E9-AC14-7FBD1F684E18}" destId="{8103907D-AF8C-425A-8841-29DBF215B915}" srcOrd="0" destOrd="0" presId="urn:microsoft.com/office/officeart/2008/layout/LinedList"/>
    <dgm:cxn modelId="{2465BFB0-D396-4548-987B-A360EC836575}" type="presParOf" srcId="{C096C60F-9AA8-49E9-AC14-7FBD1F684E18}" destId="{198B03DD-2F53-41E2-83F6-3C64906768DB}" srcOrd="1" destOrd="0" presId="urn:microsoft.com/office/officeart/2008/layout/LinedList"/>
    <dgm:cxn modelId="{906C2361-5EF4-416D-8BF0-C4BE2E1E455C}" type="presParOf" srcId="{C096C60F-9AA8-49E9-AC14-7FBD1F684E18}" destId="{F64F5BE4-764A-444A-8105-7053CB794D73}" srcOrd="2" destOrd="0" presId="urn:microsoft.com/office/officeart/2008/layout/LinedList"/>
    <dgm:cxn modelId="{68786A14-C871-4F1E-871D-A08BDE85A216}" type="presParOf" srcId="{E582315D-065E-4990-8187-C9F3E78014BB}" destId="{224EB610-63C7-42EA-AE43-D9B86E4AB378}" srcOrd="5" destOrd="0" presId="urn:microsoft.com/office/officeart/2008/layout/LinedList"/>
    <dgm:cxn modelId="{97A7E441-4307-4B2C-9D67-6D41F6EB8491}" type="presParOf" srcId="{E582315D-065E-4990-8187-C9F3E78014BB}" destId="{32BE6A20-3184-4349-8F68-F21EA5019BAA}" srcOrd="6" destOrd="0" presId="urn:microsoft.com/office/officeart/2008/layout/LinedList"/>
    <dgm:cxn modelId="{5E9A0A16-66F4-43FD-AEA6-EA3CD32E06CF}" type="presParOf" srcId="{E582315D-065E-4990-8187-C9F3E78014BB}" destId="{A2DE9464-9F16-4C3E-AA1A-94F9845843C4}" srcOrd="7" destOrd="0" presId="urn:microsoft.com/office/officeart/2008/layout/LinedList"/>
    <dgm:cxn modelId="{B94B30DF-6131-4101-A0DB-D41504B5E437}" type="presParOf" srcId="{A2DE9464-9F16-4C3E-AA1A-94F9845843C4}" destId="{D222C8B6-71DC-4011-99F1-E71C51937930}" srcOrd="0" destOrd="0" presId="urn:microsoft.com/office/officeart/2008/layout/LinedList"/>
    <dgm:cxn modelId="{FA9C639F-A86B-4872-BE38-AE85FA8816FC}" type="presParOf" srcId="{A2DE9464-9F16-4C3E-AA1A-94F9845843C4}" destId="{6CE0F4CC-04E6-4C67-A9E8-4D4F4349D626}" srcOrd="1" destOrd="0" presId="urn:microsoft.com/office/officeart/2008/layout/LinedList"/>
    <dgm:cxn modelId="{1265210B-984C-49B2-B01E-AC845FE7051D}" type="presParOf" srcId="{A2DE9464-9F16-4C3E-AA1A-94F9845843C4}" destId="{172D68B9-1201-4786-A502-C92E27FF27B9}" srcOrd="2" destOrd="0" presId="urn:microsoft.com/office/officeart/2008/layout/LinedList"/>
    <dgm:cxn modelId="{E14D8EAA-BA26-4CDC-A639-6C7AFFD8FB82}" type="presParOf" srcId="{E582315D-065E-4990-8187-C9F3E78014BB}" destId="{3B7AD9F7-C084-44BA-94A9-2B120F289AF5}" srcOrd="8" destOrd="0" presId="urn:microsoft.com/office/officeart/2008/layout/LinedList"/>
    <dgm:cxn modelId="{7840C780-3E44-4030-B583-B78CC30979FA}" type="presParOf" srcId="{E582315D-065E-4990-8187-C9F3E78014BB}" destId="{FC922EFA-CA38-4C9A-91B1-6710CBE9D8DF}" srcOrd="9" destOrd="0" presId="urn:microsoft.com/office/officeart/2008/layout/LinedList"/>
    <dgm:cxn modelId="{D1357FDD-043C-47A8-BC69-E05F6B8A35F0}" type="presParOf" srcId="{E582315D-065E-4990-8187-C9F3E78014BB}" destId="{E85FEF4E-A268-4E03-8B24-E06C6EB3B179}" srcOrd="10" destOrd="0" presId="urn:microsoft.com/office/officeart/2008/layout/LinedList"/>
    <dgm:cxn modelId="{066C4C62-2076-4839-8C01-C05FC9C7B399}" type="presParOf" srcId="{E85FEF4E-A268-4E03-8B24-E06C6EB3B179}" destId="{9C326CC5-ED36-48DC-A4E8-FB4071FF4AB3}" srcOrd="0" destOrd="0" presId="urn:microsoft.com/office/officeart/2008/layout/LinedList"/>
    <dgm:cxn modelId="{35741A73-ECBF-4C88-987D-8C6608B8044D}" type="presParOf" srcId="{E85FEF4E-A268-4E03-8B24-E06C6EB3B179}" destId="{B0800D64-F62B-414D-8309-501ECC2646CA}" srcOrd="1" destOrd="0" presId="urn:microsoft.com/office/officeart/2008/layout/LinedList"/>
    <dgm:cxn modelId="{110DAA50-8760-4C19-9BC6-1B95C46549E3}" type="presParOf" srcId="{E85FEF4E-A268-4E03-8B24-E06C6EB3B179}" destId="{C4C03434-B3B6-4187-ADF3-79E8C9F20071}" srcOrd="2" destOrd="0" presId="urn:microsoft.com/office/officeart/2008/layout/LinedList"/>
    <dgm:cxn modelId="{60800B05-BFB5-40DD-8DAC-568B21E1A1BD}" type="presParOf" srcId="{E582315D-065E-4990-8187-C9F3E78014BB}" destId="{511AD630-E761-4E5F-9AEE-DF35BC600E35}" srcOrd="11" destOrd="0" presId="urn:microsoft.com/office/officeart/2008/layout/LinedList"/>
    <dgm:cxn modelId="{817AC65A-39BC-49DF-A415-50010B60F069}" type="presParOf" srcId="{E582315D-065E-4990-8187-C9F3E78014BB}" destId="{19CC8CB1-7A18-4094-8E41-786315080367}" srcOrd="12" destOrd="0" presId="urn:microsoft.com/office/officeart/2008/layout/LinedList"/>
    <dgm:cxn modelId="{CFBEB71A-F3BE-4AD1-97AC-64426FAEAB58}" type="presParOf" srcId="{E582315D-065E-4990-8187-C9F3E78014BB}" destId="{42328391-9CB0-40BC-8749-8B4D489559F1}" srcOrd="13" destOrd="0" presId="urn:microsoft.com/office/officeart/2008/layout/LinedList"/>
    <dgm:cxn modelId="{047F82D7-83F2-4933-AE27-D7113DE35256}" type="presParOf" srcId="{42328391-9CB0-40BC-8749-8B4D489559F1}" destId="{F6A9EEE1-6BEC-413E-8D22-7007E91FB61D}" srcOrd="0" destOrd="0" presId="urn:microsoft.com/office/officeart/2008/layout/LinedList"/>
    <dgm:cxn modelId="{7B374C0C-88D4-4312-93AD-AE21B5A763EE}" type="presParOf" srcId="{42328391-9CB0-40BC-8749-8B4D489559F1}" destId="{DF5555EE-7173-4D43-8B19-EAA2C9A32E2D}" srcOrd="1" destOrd="0" presId="urn:microsoft.com/office/officeart/2008/layout/LinedList"/>
    <dgm:cxn modelId="{6CA2A1C6-7848-4BAF-9FC6-675C77FDAC55}" type="presParOf" srcId="{42328391-9CB0-40BC-8749-8B4D489559F1}" destId="{AF5E3419-CE63-4774-8B28-83197BE5D3B4}" srcOrd="2" destOrd="0" presId="urn:microsoft.com/office/officeart/2008/layout/LinedList"/>
    <dgm:cxn modelId="{025791D5-7B29-46B2-B6C7-2BE59BCB0920}" type="presParOf" srcId="{E582315D-065E-4990-8187-C9F3E78014BB}" destId="{662AA7F8-4801-4446-BEDD-6C838502150D}" srcOrd="14" destOrd="0" presId="urn:microsoft.com/office/officeart/2008/layout/LinedList"/>
    <dgm:cxn modelId="{6047AA5E-81A3-4453-B2C2-5EB398D87C71}" type="presParOf" srcId="{E582315D-065E-4990-8187-C9F3E78014BB}" destId="{6EA55546-346F-4136-9480-A4AA2C9DAB76}" srcOrd="15" destOrd="0" presId="urn:microsoft.com/office/officeart/2008/layout/LinedList"/>
    <dgm:cxn modelId="{22B6E9A2-E2E7-4150-A5B6-5B11C803754D}" type="presParOf" srcId="{E582315D-065E-4990-8187-C9F3E78014BB}" destId="{618058B5-E680-4A8A-931D-1DF653CFC5B0}" srcOrd="16" destOrd="0" presId="urn:microsoft.com/office/officeart/2008/layout/LinedList"/>
    <dgm:cxn modelId="{4BA7101F-5653-4CD8-8EF8-6CCBFA46BF4C}" type="presParOf" srcId="{618058B5-E680-4A8A-931D-1DF653CFC5B0}" destId="{0C00761C-A139-4655-86DF-A94EE0E68730}" srcOrd="0" destOrd="0" presId="urn:microsoft.com/office/officeart/2008/layout/LinedList"/>
    <dgm:cxn modelId="{05490188-E4BC-4498-88E3-5860E60884C0}" type="presParOf" srcId="{618058B5-E680-4A8A-931D-1DF653CFC5B0}" destId="{579AF7AA-7C89-431D-AE3D-49306757D0AB}" srcOrd="1" destOrd="0" presId="urn:microsoft.com/office/officeart/2008/layout/LinedList"/>
    <dgm:cxn modelId="{7908F190-14E9-4C0F-A4EA-827B4BF75A56}" type="presParOf" srcId="{618058B5-E680-4A8A-931D-1DF653CFC5B0}" destId="{969E0A7F-B2BE-47BD-A1C2-7F32C8CF0174}" srcOrd="2" destOrd="0" presId="urn:microsoft.com/office/officeart/2008/layout/LinedList"/>
    <dgm:cxn modelId="{7531553A-8171-4E28-A842-CB587CFF1D11}" type="presParOf" srcId="{E582315D-065E-4990-8187-C9F3E78014BB}" destId="{8DA68F5D-EC19-430D-A77C-072D34A59A13}" srcOrd="17" destOrd="0" presId="urn:microsoft.com/office/officeart/2008/layout/LinedList"/>
    <dgm:cxn modelId="{A38A26A4-FFD8-4EEA-9106-8647C502452B}" type="presParOf" srcId="{E582315D-065E-4990-8187-C9F3E78014BB}" destId="{1FC0A77C-3C37-4FF4-BA59-004F332086C9}" srcOrd="18" destOrd="0" presId="urn:microsoft.com/office/officeart/2008/layout/LinedList"/>
    <dgm:cxn modelId="{35AAF31B-9979-4C27-A442-7A58FEFC0C68}" type="presParOf" srcId="{E582315D-065E-4990-8187-C9F3E78014BB}" destId="{E23664F3-E492-4CBE-9831-0971C4E767C0}" srcOrd="19" destOrd="0" presId="urn:microsoft.com/office/officeart/2008/layout/LinedList"/>
    <dgm:cxn modelId="{B58ED92E-0159-42E6-BAC6-D71AD8CD6AEF}" type="presParOf" srcId="{E23664F3-E492-4CBE-9831-0971C4E767C0}" destId="{E79DBF46-6E1A-4915-93EC-ACBDF4B128A4}" srcOrd="0" destOrd="0" presId="urn:microsoft.com/office/officeart/2008/layout/LinedList"/>
    <dgm:cxn modelId="{16EEC795-4000-4975-A973-647555ACD1BA}" type="presParOf" srcId="{E23664F3-E492-4CBE-9831-0971C4E767C0}" destId="{9BF37081-664C-4FC8-8789-ED52ADD9CE8E}" srcOrd="1" destOrd="0" presId="urn:microsoft.com/office/officeart/2008/layout/LinedList"/>
    <dgm:cxn modelId="{189C0BEC-CE48-4F7A-9D35-A7538FEDD639}" type="presParOf" srcId="{E23664F3-E492-4CBE-9831-0971C4E767C0}" destId="{D4CC102B-5605-4B23-8E06-704F03A3EDB5}" srcOrd="2" destOrd="0" presId="urn:microsoft.com/office/officeart/2008/layout/LinedList"/>
    <dgm:cxn modelId="{424B407C-EF4A-45DF-9DAF-1410EEB57C60}" type="presParOf" srcId="{E582315D-065E-4990-8187-C9F3E78014BB}" destId="{BB6E4366-B362-4B16-8A95-36B2360631D8}" srcOrd="20" destOrd="0" presId="urn:microsoft.com/office/officeart/2008/layout/LinedList"/>
    <dgm:cxn modelId="{1C77D38E-CDCF-4088-A62F-FAFDF5699420}" type="presParOf" srcId="{E582315D-065E-4990-8187-C9F3E78014BB}" destId="{C7AEAB31-3F68-463F-880E-D2665149A4C4}" srcOrd="21" destOrd="0" presId="urn:microsoft.com/office/officeart/2008/layout/LinedList"/>
  </dgm:cxnLst>
  <dgm:bg>
    <a:blipFill dpi="0" rotWithShape="1">
      <a:blip xmlns:r="http://schemas.openxmlformats.org/officeDocument/2006/relationships" r:embed="rId1"/>
      <a:srcRect/>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9C0DAE-02A3-4E8C-B86F-C1E035F5F29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11D54C3-E786-412A-9133-052182A25802}">
      <dgm:prSet/>
      <dgm:spPr/>
      <dgm:t>
        <a:bodyPr/>
        <a:lstStyle/>
        <a:p>
          <a:r>
            <a:rPr lang="en-US" b="1" u="sng" dirty="0">
              <a:solidFill>
                <a:schemeClr val="tx1"/>
              </a:solidFill>
            </a:rPr>
            <a:t>Project Purpose</a:t>
          </a:r>
          <a:endParaRPr lang="en-US" dirty="0">
            <a:solidFill>
              <a:schemeClr val="tx1"/>
            </a:solidFill>
          </a:endParaRPr>
        </a:p>
      </dgm:t>
    </dgm:pt>
    <dgm:pt modelId="{7EA57907-582C-46E4-B555-CDCBB42BECE5}" type="parTrans" cxnId="{0438E4EC-30F7-43F7-AB42-7AAE9BDE6101}">
      <dgm:prSet/>
      <dgm:spPr/>
      <dgm:t>
        <a:bodyPr/>
        <a:lstStyle/>
        <a:p>
          <a:endParaRPr lang="en-US">
            <a:solidFill>
              <a:schemeClr val="tx1"/>
            </a:solidFill>
          </a:endParaRPr>
        </a:p>
      </dgm:t>
    </dgm:pt>
    <dgm:pt modelId="{C84AB1FC-0D6E-4E25-847D-BF2FC371D578}" type="sibTrans" cxnId="{0438E4EC-30F7-43F7-AB42-7AAE9BDE6101}">
      <dgm:prSet/>
      <dgm:spPr/>
      <dgm:t>
        <a:bodyPr/>
        <a:lstStyle/>
        <a:p>
          <a:endParaRPr lang="en-US">
            <a:solidFill>
              <a:schemeClr val="tx1"/>
            </a:solidFill>
          </a:endParaRPr>
        </a:p>
      </dgm:t>
    </dgm:pt>
    <dgm:pt modelId="{547AB244-9310-495A-BBF9-46E6416ECBC8}">
      <dgm:prSet custT="1"/>
      <dgm:spPr/>
      <dgm:t>
        <a:bodyPr/>
        <a:lstStyle/>
        <a:p>
          <a:r>
            <a:rPr lang="en-US" sz="1800" dirty="0">
              <a:solidFill>
                <a:schemeClr val="tx1"/>
              </a:solidFill>
            </a:rPr>
            <a:t>Funds will support construction of a facility in the Shaw neighborhood in Baltimore City with a commercial kitchen and food pantry, afterschool tutoring, and job training to serve local families. The Shaw Community has experienced major disinvestment, which is part of the reason for the family poverty and lack of growth.</a:t>
          </a:r>
        </a:p>
      </dgm:t>
    </dgm:pt>
    <dgm:pt modelId="{177D6E1F-A60B-419A-BA93-D1FCEDBF60DB}" type="parTrans" cxnId="{0B754676-8C13-4C14-B22B-4F0ECE6EBD50}">
      <dgm:prSet/>
      <dgm:spPr/>
      <dgm:t>
        <a:bodyPr/>
        <a:lstStyle/>
        <a:p>
          <a:endParaRPr lang="en-US">
            <a:solidFill>
              <a:schemeClr val="tx1"/>
            </a:solidFill>
          </a:endParaRPr>
        </a:p>
      </dgm:t>
    </dgm:pt>
    <dgm:pt modelId="{7588A0D6-496B-464E-A410-F6391FC30A80}" type="sibTrans" cxnId="{0B754676-8C13-4C14-B22B-4F0ECE6EBD50}">
      <dgm:prSet/>
      <dgm:spPr/>
      <dgm:t>
        <a:bodyPr/>
        <a:lstStyle/>
        <a:p>
          <a:endParaRPr lang="en-US">
            <a:solidFill>
              <a:schemeClr val="tx1"/>
            </a:solidFill>
          </a:endParaRPr>
        </a:p>
      </dgm:t>
    </dgm:pt>
    <dgm:pt modelId="{4B44E552-1697-48AE-A230-156BAACA90EF}">
      <dgm:prSet custT="1"/>
      <dgm:spPr/>
      <dgm:t>
        <a:bodyPr anchor="t" anchorCtr="0"/>
        <a:lstStyle/>
        <a:p>
          <a:r>
            <a:rPr lang="en-US" sz="1800" dirty="0">
              <a:solidFill>
                <a:schemeClr val="tx1"/>
              </a:solidFill>
            </a:rPr>
            <a:t>This funding would enable construction of a larger food pantry facility to distribute healthy food to residents of Shaw without adding to their household budgets. The median household income in this area is $34,041, compared to the City median of $52,318. The City Health Department, in a study with Johns Hopkins Public Health, determined that this neighborhood was one of the poorest in the City and considered to be a Healthy Food Priority Area for increasing access to healthy foods. The funds being requested are needed to subsidize the costs of constructing a state-of-the- art food pantry and community center that will support the overall transformation of this community.</a:t>
          </a:r>
        </a:p>
      </dgm:t>
    </dgm:pt>
    <dgm:pt modelId="{90338704-296E-40C2-9AB0-E8B0109D7CB4}" type="parTrans" cxnId="{66A92D04-E2F6-4CDF-BF95-838275A5CE70}">
      <dgm:prSet/>
      <dgm:spPr/>
      <dgm:t>
        <a:bodyPr/>
        <a:lstStyle/>
        <a:p>
          <a:endParaRPr lang="en-US">
            <a:solidFill>
              <a:schemeClr val="tx1"/>
            </a:solidFill>
          </a:endParaRPr>
        </a:p>
      </dgm:t>
    </dgm:pt>
    <dgm:pt modelId="{17734B26-5BCA-4739-958F-A70E8EBABB17}" type="sibTrans" cxnId="{66A92D04-E2F6-4CDF-BF95-838275A5CE70}">
      <dgm:prSet/>
      <dgm:spPr/>
      <dgm:t>
        <a:bodyPr/>
        <a:lstStyle/>
        <a:p>
          <a:endParaRPr lang="en-US">
            <a:solidFill>
              <a:schemeClr val="tx1"/>
            </a:solidFill>
          </a:endParaRPr>
        </a:p>
      </dgm:t>
    </dgm:pt>
    <dgm:pt modelId="{E7419C0B-F1F7-4625-83FA-E72DB22960F4}">
      <dgm:prSet/>
      <dgm:spPr/>
      <dgm:t>
        <a:bodyPr/>
        <a:lstStyle/>
        <a:p>
          <a:r>
            <a:rPr lang="en-US" b="1" u="sng" dirty="0">
              <a:solidFill>
                <a:schemeClr val="tx1"/>
              </a:solidFill>
            </a:rPr>
            <a:t>Justiﬁcation of Request</a:t>
          </a:r>
          <a:r>
            <a:rPr lang="en-US" u="sng" dirty="0">
              <a:solidFill>
                <a:schemeClr val="tx1"/>
              </a:solidFill>
            </a:rPr>
            <a:t>  </a:t>
          </a:r>
          <a:endParaRPr lang="en-US" dirty="0">
            <a:solidFill>
              <a:schemeClr val="tx1"/>
            </a:solidFill>
          </a:endParaRPr>
        </a:p>
      </dgm:t>
    </dgm:pt>
    <dgm:pt modelId="{651C13F4-FDCD-48F8-B379-8E5A2EAC50EF}" type="sibTrans" cxnId="{ACDCED8E-3166-4929-A289-7E899099B918}">
      <dgm:prSet/>
      <dgm:spPr/>
      <dgm:t>
        <a:bodyPr/>
        <a:lstStyle/>
        <a:p>
          <a:endParaRPr lang="en-US">
            <a:solidFill>
              <a:schemeClr val="tx1"/>
            </a:solidFill>
          </a:endParaRPr>
        </a:p>
      </dgm:t>
    </dgm:pt>
    <dgm:pt modelId="{BE0E9747-20C2-48AB-BBDC-8D2B188CC5D0}" type="parTrans" cxnId="{ACDCED8E-3166-4929-A289-7E899099B918}">
      <dgm:prSet/>
      <dgm:spPr/>
      <dgm:t>
        <a:bodyPr/>
        <a:lstStyle/>
        <a:p>
          <a:endParaRPr lang="en-US">
            <a:solidFill>
              <a:schemeClr val="tx1"/>
            </a:solidFill>
          </a:endParaRPr>
        </a:p>
      </dgm:t>
    </dgm:pt>
    <dgm:pt modelId="{4A1E4D28-8656-4BD3-BD86-286A376CC63A}" type="pres">
      <dgm:prSet presAssocID="{F79C0DAE-02A3-4E8C-B86F-C1E035F5F292}" presName="vert0" presStyleCnt="0">
        <dgm:presLayoutVars>
          <dgm:dir/>
          <dgm:animOne val="branch"/>
          <dgm:animLvl val="lvl"/>
        </dgm:presLayoutVars>
      </dgm:prSet>
      <dgm:spPr/>
    </dgm:pt>
    <dgm:pt modelId="{AD36D592-8C14-4FA9-B0FE-DD7D95371F4B}" type="pres">
      <dgm:prSet presAssocID="{311D54C3-E786-412A-9133-052182A25802}" presName="thickLine" presStyleLbl="alignNode1" presStyleIdx="0" presStyleCnt="2"/>
      <dgm:spPr/>
    </dgm:pt>
    <dgm:pt modelId="{A59E5F9E-EBCD-4C7C-88A8-F09437FA8C00}" type="pres">
      <dgm:prSet presAssocID="{311D54C3-E786-412A-9133-052182A25802}" presName="horz1" presStyleCnt="0"/>
      <dgm:spPr/>
    </dgm:pt>
    <dgm:pt modelId="{BF944E8E-31DA-48F5-9E09-EDA640082191}" type="pres">
      <dgm:prSet presAssocID="{311D54C3-E786-412A-9133-052182A25802}" presName="tx1" presStyleLbl="revTx" presStyleIdx="0" presStyleCnt="4" custLinFactNeighborX="3052" custLinFactNeighborY="2297"/>
      <dgm:spPr/>
    </dgm:pt>
    <dgm:pt modelId="{099728AE-CDE2-46F3-8003-C4FBA271C12F}" type="pres">
      <dgm:prSet presAssocID="{311D54C3-E786-412A-9133-052182A25802}" presName="vert1" presStyleCnt="0"/>
      <dgm:spPr/>
    </dgm:pt>
    <dgm:pt modelId="{F677B535-447C-42D0-9328-F8C1F8B6AF0A}" type="pres">
      <dgm:prSet presAssocID="{547AB244-9310-495A-BBF9-46E6416ECBC8}" presName="vertSpace2a" presStyleCnt="0"/>
      <dgm:spPr/>
    </dgm:pt>
    <dgm:pt modelId="{5BEE0A43-C19E-4412-B5ED-C22F0CF3D7ED}" type="pres">
      <dgm:prSet presAssocID="{547AB244-9310-495A-BBF9-46E6416ECBC8}" presName="horz2" presStyleCnt="0"/>
      <dgm:spPr/>
    </dgm:pt>
    <dgm:pt modelId="{DBFD338D-E65E-4893-9AED-5C5F1BECAFAD}" type="pres">
      <dgm:prSet presAssocID="{547AB244-9310-495A-BBF9-46E6416ECBC8}" presName="horzSpace2" presStyleCnt="0"/>
      <dgm:spPr/>
    </dgm:pt>
    <dgm:pt modelId="{C1F42607-54CF-4DE7-A29B-606DC5E69540}" type="pres">
      <dgm:prSet presAssocID="{547AB244-9310-495A-BBF9-46E6416ECBC8}" presName="tx2" presStyleLbl="revTx" presStyleIdx="1" presStyleCnt="4" custScaleY="86557" custLinFactNeighborY="-105"/>
      <dgm:spPr/>
    </dgm:pt>
    <dgm:pt modelId="{764F529C-F30F-4599-956B-3D1D163F8E5E}" type="pres">
      <dgm:prSet presAssocID="{547AB244-9310-495A-BBF9-46E6416ECBC8}" presName="vert2" presStyleCnt="0"/>
      <dgm:spPr/>
    </dgm:pt>
    <dgm:pt modelId="{0C1DA37A-DDB9-4C36-978B-EE90D3157DF7}" type="pres">
      <dgm:prSet presAssocID="{547AB244-9310-495A-BBF9-46E6416ECBC8}" presName="thinLine2b" presStyleLbl="callout" presStyleIdx="0" presStyleCnt="2"/>
      <dgm:spPr/>
    </dgm:pt>
    <dgm:pt modelId="{97ADC89F-1E11-4C74-8608-89737B244664}" type="pres">
      <dgm:prSet presAssocID="{547AB244-9310-495A-BBF9-46E6416ECBC8}" presName="vertSpace2b" presStyleCnt="0"/>
      <dgm:spPr/>
    </dgm:pt>
    <dgm:pt modelId="{3DCF3E67-5627-41C2-BA33-EAC60AFEDE0D}" type="pres">
      <dgm:prSet presAssocID="{E7419C0B-F1F7-4625-83FA-E72DB22960F4}" presName="thickLine" presStyleLbl="alignNode1" presStyleIdx="1" presStyleCnt="2"/>
      <dgm:spPr/>
    </dgm:pt>
    <dgm:pt modelId="{9CF9D7F3-468F-4B96-B0E8-E237EF196B19}" type="pres">
      <dgm:prSet presAssocID="{E7419C0B-F1F7-4625-83FA-E72DB22960F4}" presName="horz1" presStyleCnt="0"/>
      <dgm:spPr/>
    </dgm:pt>
    <dgm:pt modelId="{D39DD715-9E2F-4861-A751-DD1148EBDF81}" type="pres">
      <dgm:prSet presAssocID="{E7419C0B-F1F7-4625-83FA-E72DB22960F4}" presName="tx1" presStyleLbl="revTx" presStyleIdx="2" presStyleCnt="4" custLinFactNeighborX="1628" custLinFactNeighborY="-29988"/>
      <dgm:spPr/>
    </dgm:pt>
    <dgm:pt modelId="{159AF46A-080A-4AC8-9CB0-57450EFDBA96}" type="pres">
      <dgm:prSet presAssocID="{E7419C0B-F1F7-4625-83FA-E72DB22960F4}" presName="vert1" presStyleCnt="0"/>
      <dgm:spPr/>
    </dgm:pt>
    <dgm:pt modelId="{B9368B69-6D14-47F8-95AA-12A5EDC9FF63}" type="pres">
      <dgm:prSet presAssocID="{4B44E552-1697-48AE-A230-156BAACA90EF}" presName="vertSpace2a" presStyleCnt="0"/>
      <dgm:spPr/>
    </dgm:pt>
    <dgm:pt modelId="{6F53F033-D463-4CB9-8FD2-1115B7A90A6A}" type="pres">
      <dgm:prSet presAssocID="{4B44E552-1697-48AE-A230-156BAACA90EF}" presName="horz2" presStyleCnt="0"/>
      <dgm:spPr/>
    </dgm:pt>
    <dgm:pt modelId="{BB2B300D-D0B8-4BF7-99DE-A303BCE3A431}" type="pres">
      <dgm:prSet presAssocID="{4B44E552-1697-48AE-A230-156BAACA90EF}" presName="horzSpace2" presStyleCnt="0"/>
      <dgm:spPr/>
    </dgm:pt>
    <dgm:pt modelId="{04874196-A6CF-48FB-A713-341C0418B87B}" type="pres">
      <dgm:prSet presAssocID="{4B44E552-1697-48AE-A230-156BAACA90EF}" presName="tx2" presStyleLbl="revTx" presStyleIdx="3" presStyleCnt="4" custScaleX="99734" custScaleY="2000000" custLinFactY="-293266" custLinFactNeighborX="-200" custLinFactNeighborY="-300000"/>
      <dgm:spPr/>
    </dgm:pt>
    <dgm:pt modelId="{C1934036-0B9D-4476-AF54-20145DC2D70F}" type="pres">
      <dgm:prSet presAssocID="{4B44E552-1697-48AE-A230-156BAACA90EF}" presName="vert2" presStyleCnt="0"/>
      <dgm:spPr/>
    </dgm:pt>
    <dgm:pt modelId="{2C66845D-25AF-499F-8CD4-D5602D859716}" type="pres">
      <dgm:prSet presAssocID="{4B44E552-1697-48AE-A230-156BAACA90EF}" presName="thinLine2b" presStyleLbl="callout" presStyleIdx="1" presStyleCnt="2"/>
      <dgm:spPr/>
    </dgm:pt>
    <dgm:pt modelId="{14021A9F-8F77-4670-AC29-3961C912F671}" type="pres">
      <dgm:prSet presAssocID="{4B44E552-1697-48AE-A230-156BAACA90EF}" presName="vertSpace2b" presStyleCnt="0"/>
      <dgm:spPr/>
    </dgm:pt>
  </dgm:ptLst>
  <dgm:cxnLst>
    <dgm:cxn modelId="{66A92D04-E2F6-4CDF-BF95-838275A5CE70}" srcId="{E7419C0B-F1F7-4625-83FA-E72DB22960F4}" destId="{4B44E552-1697-48AE-A230-156BAACA90EF}" srcOrd="0" destOrd="0" parTransId="{90338704-296E-40C2-9AB0-E8B0109D7CB4}" sibTransId="{17734B26-5BCA-4739-958F-A70E8EBABB17}"/>
    <dgm:cxn modelId="{95FB6226-8115-438E-BA2B-1EBE794CA6F7}" type="presOf" srcId="{547AB244-9310-495A-BBF9-46E6416ECBC8}" destId="{C1F42607-54CF-4DE7-A29B-606DC5E69540}" srcOrd="0" destOrd="0" presId="urn:microsoft.com/office/officeart/2008/layout/LinedList"/>
    <dgm:cxn modelId="{A005473D-4FCC-46B8-8201-8D4203199EC6}" type="presOf" srcId="{E7419C0B-F1F7-4625-83FA-E72DB22960F4}" destId="{D39DD715-9E2F-4861-A751-DD1148EBDF81}" srcOrd="0" destOrd="0" presId="urn:microsoft.com/office/officeart/2008/layout/LinedList"/>
    <dgm:cxn modelId="{0B754676-8C13-4C14-B22B-4F0ECE6EBD50}" srcId="{311D54C3-E786-412A-9133-052182A25802}" destId="{547AB244-9310-495A-BBF9-46E6416ECBC8}" srcOrd="0" destOrd="0" parTransId="{177D6E1F-A60B-419A-BA93-D1FCEDBF60DB}" sibTransId="{7588A0D6-496B-464E-A410-F6391FC30A80}"/>
    <dgm:cxn modelId="{ACDCED8E-3166-4929-A289-7E899099B918}" srcId="{F79C0DAE-02A3-4E8C-B86F-C1E035F5F292}" destId="{E7419C0B-F1F7-4625-83FA-E72DB22960F4}" srcOrd="1" destOrd="0" parTransId="{BE0E9747-20C2-48AB-BBDC-8D2B188CC5D0}" sibTransId="{651C13F4-FDCD-48F8-B379-8E5A2EAC50EF}"/>
    <dgm:cxn modelId="{CC4CDE99-9910-4A1E-8C0F-5FC694100280}" type="presOf" srcId="{F79C0DAE-02A3-4E8C-B86F-C1E035F5F292}" destId="{4A1E4D28-8656-4BD3-BD86-286A376CC63A}" srcOrd="0" destOrd="0" presId="urn:microsoft.com/office/officeart/2008/layout/LinedList"/>
    <dgm:cxn modelId="{146C14A4-BAFD-47A5-9C87-8A6B687B21A8}" type="presOf" srcId="{4B44E552-1697-48AE-A230-156BAACA90EF}" destId="{04874196-A6CF-48FB-A713-341C0418B87B}" srcOrd="0" destOrd="0" presId="urn:microsoft.com/office/officeart/2008/layout/LinedList"/>
    <dgm:cxn modelId="{2276E3E9-CB96-465E-A919-A5A4DB1596CC}" type="presOf" srcId="{311D54C3-E786-412A-9133-052182A25802}" destId="{BF944E8E-31DA-48F5-9E09-EDA640082191}" srcOrd="0" destOrd="0" presId="urn:microsoft.com/office/officeart/2008/layout/LinedList"/>
    <dgm:cxn modelId="{0438E4EC-30F7-43F7-AB42-7AAE9BDE6101}" srcId="{F79C0DAE-02A3-4E8C-B86F-C1E035F5F292}" destId="{311D54C3-E786-412A-9133-052182A25802}" srcOrd="0" destOrd="0" parTransId="{7EA57907-582C-46E4-B555-CDCBB42BECE5}" sibTransId="{C84AB1FC-0D6E-4E25-847D-BF2FC371D578}"/>
    <dgm:cxn modelId="{E7B844EC-C8D2-4556-A787-B736C66E3C96}" type="presParOf" srcId="{4A1E4D28-8656-4BD3-BD86-286A376CC63A}" destId="{AD36D592-8C14-4FA9-B0FE-DD7D95371F4B}" srcOrd="0" destOrd="0" presId="urn:microsoft.com/office/officeart/2008/layout/LinedList"/>
    <dgm:cxn modelId="{73290B40-D2A8-48E6-B99E-D5CBF265B2A0}" type="presParOf" srcId="{4A1E4D28-8656-4BD3-BD86-286A376CC63A}" destId="{A59E5F9E-EBCD-4C7C-88A8-F09437FA8C00}" srcOrd="1" destOrd="0" presId="urn:microsoft.com/office/officeart/2008/layout/LinedList"/>
    <dgm:cxn modelId="{D234F2B8-9D22-4599-9E89-F13E6632931E}" type="presParOf" srcId="{A59E5F9E-EBCD-4C7C-88A8-F09437FA8C00}" destId="{BF944E8E-31DA-48F5-9E09-EDA640082191}" srcOrd="0" destOrd="0" presId="urn:microsoft.com/office/officeart/2008/layout/LinedList"/>
    <dgm:cxn modelId="{7CD68702-116A-4B01-B60B-E2E10779BADC}" type="presParOf" srcId="{A59E5F9E-EBCD-4C7C-88A8-F09437FA8C00}" destId="{099728AE-CDE2-46F3-8003-C4FBA271C12F}" srcOrd="1" destOrd="0" presId="urn:microsoft.com/office/officeart/2008/layout/LinedList"/>
    <dgm:cxn modelId="{D90E0DC8-C0D9-4DD3-B498-CB86A11DE304}" type="presParOf" srcId="{099728AE-CDE2-46F3-8003-C4FBA271C12F}" destId="{F677B535-447C-42D0-9328-F8C1F8B6AF0A}" srcOrd="0" destOrd="0" presId="urn:microsoft.com/office/officeart/2008/layout/LinedList"/>
    <dgm:cxn modelId="{C5F0CA23-98A7-42F4-BA56-94DD0431D8A0}" type="presParOf" srcId="{099728AE-CDE2-46F3-8003-C4FBA271C12F}" destId="{5BEE0A43-C19E-4412-B5ED-C22F0CF3D7ED}" srcOrd="1" destOrd="0" presId="urn:microsoft.com/office/officeart/2008/layout/LinedList"/>
    <dgm:cxn modelId="{74A21078-9FA2-4089-9BB8-43FFA99EDE59}" type="presParOf" srcId="{5BEE0A43-C19E-4412-B5ED-C22F0CF3D7ED}" destId="{DBFD338D-E65E-4893-9AED-5C5F1BECAFAD}" srcOrd="0" destOrd="0" presId="urn:microsoft.com/office/officeart/2008/layout/LinedList"/>
    <dgm:cxn modelId="{A045CBFA-270E-4907-B811-75829911044B}" type="presParOf" srcId="{5BEE0A43-C19E-4412-B5ED-C22F0CF3D7ED}" destId="{C1F42607-54CF-4DE7-A29B-606DC5E69540}" srcOrd="1" destOrd="0" presId="urn:microsoft.com/office/officeart/2008/layout/LinedList"/>
    <dgm:cxn modelId="{819EF6E6-2603-4DC6-8FAF-E6F5B40AA172}" type="presParOf" srcId="{5BEE0A43-C19E-4412-B5ED-C22F0CF3D7ED}" destId="{764F529C-F30F-4599-956B-3D1D163F8E5E}" srcOrd="2" destOrd="0" presId="urn:microsoft.com/office/officeart/2008/layout/LinedList"/>
    <dgm:cxn modelId="{4EB9A9F9-8781-46FC-90DA-6B6E2B11DC29}" type="presParOf" srcId="{099728AE-CDE2-46F3-8003-C4FBA271C12F}" destId="{0C1DA37A-DDB9-4C36-978B-EE90D3157DF7}" srcOrd="2" destOrd="0" presId="urn:microsoft.com/office/officeart/2008/layout/LinedList"/>
    <dgm:cxn modelId="{D5E5FFA7-DE0C-4481-9613-41E3D568B858}" type="presParOf" srcId="{099728AE-CDE2-46F3-8003-C4FBA271C12F}" destId="{97ADC89F-1E11-4C74-8608-89737B244664}" srcOrd="3" destOrd="0" presId="urn:microsoft.com/office/officeart/2008/layout/LinedList"/>
    <dgm:cxn modelId="{1DB034E9-2FC6-4968-B351-8F6F25C70290}" type="presParOf" srcId="{4A1E4D28-8656-4BD3-BD86-286A376CC63A}" destId="{3DCF3E67-5627-41C2-BA33-EAC60AFEDE0D}" srcOrd="2" destOrd="0" presId="urn:microsoft.com/office/officeart/2008/layout/LinedList"/>
    <dgm:cxn modelId="{016EA62E-A182-442C-AFFD-3B1436EA6DD2}" type="presParOf" srcId="{4A1E4D28-8656-4BD3-BD86-286A376CC63A}" destId="{9CF9D7F3-468F-4B96-B0E8-E237EF196B19}" srcOrd="3" destOrd="0" presId="urn:microsoft.com/office/officeart/2008/layout/LinedList"/>
    <dgm:cxn modelId="{9C8762B9-BB4A-42CD-8C8C-29979D323555}" type="presParOf" srcId="{9CF9D7F3-468F-4B96-B0E8-E237EF196B19}" destId="{D39DD715-9E2F-4861-A751-DD1148EBDF81}" srcOrd="0" destOrd="0" presId="urn:microsoft.com/office/officeart/2008/layout/LinedList"/>
    <dgm:cxn modelId="{FC98E1DF-03DF-4801-A52F-D5F10148311B}" type="presParOf" srcId="{9CF9D7F3-468F-4B96-B0E8-E237EF196B19}" destId="{159AF46A-080A-4AC8-9CB0-57450EFDBA96}" srcOrd="1" destOrd="0" presId="urn:microsoft.com/office/officeart/2008/layout/LinedList"/>
    <dgm:cxn modelId="{B39958AE-AE52-48EA-BCF8-0F78E1D70665}" type="presParOf" srcId="{159AF46A-080A-4AC8-9CB0-57450EFDBA96}" destId="{B9368B69-6D14-47F8-95AA-12A5EDC9FF63}" srcOrd="0" destOrd="0" presId="urn:microsoft.com/office/officeart/2008/layout/LinedList"/>
    <dgm:cxn modelId="{3B5F5208-2E98-4211-AF13-6DF5A38DD69E}" type="presParOf" srcId="{159AF46A-080A-4AC8-9CB0-57450EFDBA96}" destId="{6F53F033-D463-4CB9-8FD2-1115B7A90A6A}" srcOrd="1" destOrd="0" presId="urn:microsoft.com/office/officeart/2008/layout/LinedList"/>
    <dgm:cxn modelId="{FE40C414-0412-43E3-B573-A34B2923B554}" type="presParOf" srcId="{6F53F033-D463-4CB9-8FD2-1115B7A90A6A}" destId="{BB2B300D-D0B8-4BF7-99DE-A303BCE3A431}" srcOrd="0" destOrd="0" presId="urn:microsoft.com/office/officeart/2008/layout/LinedList"/>
    <dgm:cxn modelId="{2F24BCAF-8162-4C74-9D18-37AC8E5238FB}" type="presParOf" srcId="{6F53F033-D463-4CB9-8FD2-1115B7A90A6A}" destId="{04874196-A6CF-48FB-A713-341C0418B87B}" srcOrd="1" destOrd="0" presId="urn:microsoft.com/office/officeart/2008/layout/LinedList"/>
    <dgm:cxn modelId="{D833FC89-6F94-4C27-B12B-C6E91C0DF659}" type="presParOf" srcId="{6F53F033-D463-4CB9-8FD2-1115B7A90A6A}" destId="{C1934036-0B9D-4476-AF54-20145DC2D70F}" srcOrd="2" destOrd="0" presId="urn:microsoft.com/office/officeart/2008/layout/LinedList"/>
    <dgm:cxn modelId="{6DBFF3B8-36ED-4436-813A-3273713E539C}" type="presParOf" srcId="{159AF46A-080A-4AC8-9CB0-57450EFDBA96}" destId="{2C66845D-25AF-499F-8CD4-D5602D859716}" srcOrd="2" destOrd="0" presId="urn:microsoft.com/office/officeart/2008/layout/LinedList"/>
    <dgm:cxn modelId="{13758A4B-C189-44AB-8895-19A258C5C2E0}" type="presParOf" srcId="{159AF46A-080A-4AC8-9CB0-57450EFDBA96}" destId="{14021A9F-8F77-4670-AC29-3961C912F671}" srcOrd="3" destOrd="0" presId="urn:microsoft.com/office/officeart/2008/layout/LinedList"/>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4DEA3-34A4-4F4B-99B8-52FCB0DE0010}">
      <dsp:nvSpPr>
        <dsp:cNvPr id="0" name=""/>
        <dsp:cNvSpPr/>
      </dsp:nvSpPr>
      <dsp:spPr>
        <a:xfrm>
          <a:off x="1152164" y="1189180"/>
          <a:ext cx="2136628" cy="1425131"/>
        </a:xfrm>
        <a:prstGeom prst="round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Earmark</a:t>
          </a:r>
        </a:p>
      </dsp:txBody>
      <dsp:txXfrm>
        <a:off x="1494024" y="1189180"/>
        <a:ext cx="1794767" cy="1425131"/>
      </dsp:txXfrm>
    </dsp:sp>
    <dsp:sp modelId="{731772E6-8231-4FBF-AC64-4B20F8EE74C0}">
      <dsp:nvSpPr>
        <dsp:cNvPr id="0" name=""/>
        <dsp:cNvSpPr/>
      </dsp:nvSpPr>
      <dsp:spPr>
        <a:xfrm>
          <a:off x="12629" y="619413"/>
          <a:ext cx="1424418" cy="1424418"/>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Colloquial Term</a:t>
          </a:r>
        </a:p>
      </dsp:txBody>
      <dsp:txXfrm>
        <a:off x="221230" y="828014"/>
        <a:ext cx="1007216" cy="1007216"/>
      </dsp:txXfrm>
    </dsp:sp>
    <dsp:sp modelId="{D2347E72-30E2-48C1-A98D-73BCC8BE7E2A}">
      <dsp:nvSpPr>
        <dsp:cNvPr id="0" name=""/>
        <dsp:cNvSpPr/>
      </dsp:nvSpPr>
      <dsp:spPr>
        <a:xfrm>
          <a:off x="4713211" y="1189180"/>
          <a:ext cx="2113147" cy="1425131"/>
        </a:xfrm>
        <a:prstGeom prst="round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Congressionally Directed Spending (CDS)</a:t>
          </a:r>
        </a:p>
      </dsp:txBody>
      <dsp:txXfrm>
        <a:off x="5051314" y="1189180"/>
        <a:ext cx="1775043" cy="1425131"/>
      </dsp:txXfrm>
    </dsp:sp>
    <dsp:sp modelId="{DFEAAAAB-9C62-4944-A88A-515173DD4D0E}">
      <dsp:nvSpPr>
        <dsp:cNvPr id="0" name=""/>
        <dsp:cNvSpPr/>
      </dsp:nvSpPr>
      <dsp:spPr>
        <a:xfrm>
          <a:off x="3550195" y="619413"/>
          <a:ext cx="1424418" cy="1424418"/>
        </a:xfrm>
        <a:prstGeom prst="ellipse">
          <a:avLst/>
        </a:prstGeom>
        <a:solidFill>
          <a:srgbClr val="5871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Senate Term</a:t>
          </a:r>
        </a:p>
      </dsp:txBody>
      <dsp:txXfrm>
        <a:off x="3758796" y="828014"/>
        <a:ext cx="1007216" cy="1007216"/>
      </dsp:txXfrm>
    </dsp:sp>
    <dsp:sp modelId="{B3485AD5-D8A8-4908-8EC6-0F33D91EE2E6}">
      <dsp:nvSpPr>
        <dsp:cNvPr id="0" name=""/>
        <dsp:cNvSpPr/>
      </dsp:nvSpPr>
      <dsp:spPr>
        <a:xfrm>
          <a:off x="8250777" y="1189180"/>
          <a:ext cx="2136628" cy="1425131"/>
        </a:xfrm>
        <a:prstGeom prst="round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Community Project Funding (CPF)</a:t>
          </a:r>
        </a:p>
      </dsp:txBody>
      <dsp:txXfrm>
        <a:off x="8592638" y="1189180"/>
        <a:ext cx="1794767" cy="1425131"/>
      </dsp:txXfrm>
    </dsp:sp>
    <dsp:sp modelId="{60DC42B6-341E-4C91-9B7F-8E3A64948D46}">
      <dsp:nvSpPr>
        <dsp:cNvPr id="0" name=""/>
        <dsp:cNvSpPr/>
      </dsp:nvSpPr>
      <dsp:spPr>
        <a:xfrm>
          <a:off x="7111242" y="619413"/>
          <a:ext cx="1424418" cy="1424418"/>
        </a:xfrm>
        <a:prstGeom prst="ellipse">
          <a:avLst/>
        </a:prstGeom>
        <a:solidFill>
          <a:schemeClr val="accent2">
            <a:shade val="50000"/>
            <a:hueOff val="388260"/>
            <a:satOff val="-34370"/>
            <a:lumOff val="387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House Term</a:t>
          </a:r>
        </a:p>
      </dsp:txBody>
      <dsp:txXfrm>
        <a:off x="7319843" y="828014"/>
        <a:ext cx="1007216" cy="100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52C3-6490-4628-A606-7E46DC0BE3B0}">
      <dsp:nvSpPr>
        <dsp:cNvPr id="0" name=""/>
        <dsp:cNvSpPr/>
      </dsp:nvSpPr>
      <dsp:spPr>
        <a:xfrm>
          <a:off x="51" y="5482"/>
          <a:ext cx="4913783" cy="1584000"/>
        </a:xfrm>
        <a:prstGeom prst="rect">
          <a:avLst/>
        </a:prstGeom>
        <a:solidFill>
          <a:srgbClr val="90321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cap="none" spc="0" dirty="0">
              <a:ln w="6600">
                <a:solidFill>
                  <a:schemeClr val="accent2"/>
                </a:solidFill>
                <a:prstDash val="solid"/>
              </a:ln>
              <a:solidFill>
                <a:srgbClr val="FFFFFF"/>
              </a:solidFill>
              <a:effectLst>
                <a:outerShdw dist="38100" dir="2700000" algn="tl" rotWithShape="0">
                  <a:schemeClr val="accent2"/>
                </a:outerShdw>
              </a:effectLst>
            </a:rPr>
            <a:t>Senate</a:t>
          </a:r>
          <a:endParaRPr lang="en-US" sz="3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51" y="5482"/>
        <a:ext cx="4913783" cy="1584000"/>
      </dsp:txXfrm>
    </dsp:sp>
    <dsp:sp modelId="{9810A7C7-0B03-44D0-8AE2-AF0B9EF07954}">
      <dsp:nvSpPr>
        <dsp:cNvPr id="0" name=""/>
        <dsp:cNvSpPr/>
      </dsp:nvSpPr>
      <dsp:spPr>
        <a:xfrm>
          <a:off x="51" y="1589482"/>
          <a:ext cx="4913783" cy="3396937"/>
        </a:xfrm>
        <a:prstGeom prst="rect">
          <a:avLst/>
        </a:prstGeom>
        <a:solidFill>
          <a:srgbClr val="BFCADF">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solidFill>
                <a:schemeClr val="tx1"/>
              </a:solidFill>
            </a:rPr>
            <a:t>No limit on number of requests per office</a:t>
          </a:r>
        </a:p>
        <a:p>
          <a:pPr marL="285750" lvl="1" indent="-285750" algn="l" defTabSz="1466850">
            <a:lnSpc>
              <a:spcPct val="90000"/>
            </a:lnSpc>
            <a:spcBef>
              <a:spcPct val="0"/>
            </a:spcBef>
            <a:spcAft>
              <a:spcPct val="15000"/>
            </a:spcAft>
            <a:buChar char="•"/>
          </a:pPr>
          <a:r>
            <a:rPr lang="en-US" sz="3300" kern="1200" dirty="0">
              <a:solidFill>
                <a:schemeClr val="tx1"/>
              </a:solidFill>
            </a:rPr>
            <a:t>Some accounts differ from House</a:t>
          </a:r>
        </a:p>
        <a:p>
          <a:pPr marL="285750" lvl="1" indent="-285750" algn="l" defTabSz="1466850">
            <a:lnSpc>
              <a:spcPct val="90000"/>
            </a:lnSpc>
            <a:spcBef>
              <a:spcPct val="0"/>
            </a:spcBef>
            <a:spcAft>
              <a:spcPct val="15000"/>
            </a:spcAft>
            <a:buChar char="•"/>
          </a:pPr>
          <a:r>
            <a:rPr lang="en-US" sz="3300" kern="1200" dirty="0">
              <a:solidFill>
                <a:schemeClr val="tx1"/>
              </a:solidFill>
            </a:rPr>
            <a:t>Letters of support required by office</a:t>
          </a:r>
        </a:p>
      </dsp:txBody>
      <dsp:txXfrm>
        <a:off x="51" y="1589482"/>
        <a:ext cx="4913783" cy="3396937"/>
      </dsp:txXfrm>
    </dsp:sp>
    <dsp:sp modelId="{BB15A48E-0845-4788-92CE-2D72DE6E6592}">
      <dsp:nvSpPr>
        <dsp:cNvPr id="0" name=""/>
        <dsp:cNvSpPr/>
      </dsp:nvSpPr>
      <dsp:spPr>
        <a:xfrm>
          <a:off x="5601764" y="5482"/>
          <a:ext cx="4913783" cy="1584000"/>
        </a:xfrm>
        <a:prstGeom prst="rect">
          <a:avLst/>
        </a:prstGeom>
        <a:solidFill>
          <a:srgbClr val="E9CD2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cap="none" spc="0" dirty="0">
              <a:ln w="6600">
                <a:solidFill>
                  <a:schemeClr val="accent2"/>
                </a:solidFill>
                <a:prstDash val="solid"/>
              </a:ln>
              <a:solidFill>
                <a:srgbClr val="FFFFFF"/>
              </a:solidFill>
              <a:effectLst>
                <a:outerShdw dist="38100" dir="2700000" algn="tl" rotWithShape="0">
                  <a:schemeClr val="accent2"/>
                </a:outerShdw>
              </a:effectLst>
            </a:rPr>
            <a:t>House</a:t>
          </a:r>
        </a:p>
      </dsp:txBody>
      <dsp:txXfrm>
        <a:off x="5601764" y="5482"/>
        <a:ext cx="4913783" cy="1584000"/>
      </dsp:txXfrm>
    </dsp:sp>
    <dsp:sp modelId="{E5068C76-60BF-4D7F-BF1F-54F76B760311}">
      <dsp:nvSpPr>
        <dsp:cNvPr id="0" name=""/>
        <dsp:cNvSpPr/>
      </dsp:nvSpPr>
      <dsp:spPr>
        <a:xfrm>
          <a:off x="5601816" y="1589482"/>
          <a:ext cx="4913783" cy="3396937"/>
        </a:xfrm>
        <a:prstGeom prst="rect">
          <a:avLst/>
        </a:prstGeom>
        <a:solidFill>
          <a:srgbClr val="ADBAD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solidFill>
                <a:schemeClr val="tx1"/>
              </a:solidFill>
            </a:rPr>
            <a:t>15 requests per office</a:t>
          </a:r>
        </a:p>
        <a:p>
          <a:pPr marL="285750" lvl="1" indent="-285750" algn="l" defTabSz="1466850">
            <a:lnSpc>
              <a:spcPct val="90000"/>
            </a:lnSpc>
            <a:spcBef>
              <a:spcPct val="0"/>
            </a:spcBef>
            <a:spcAft>
              <a:spcPct val="15000"/>
            </a:spcAft>
            <a:buChar char="•"/>
          </a:pPr>
          <a:r>
            <a:rPr lang="en-US" sz="3300" kern="1200" dirty="0">
              <a:solidFill>
                <a:schemeClr val="tx1"/>
              </a:solidFill>
            </a:rPr>
            <a:t>Some accounts differ from Senate</a:t>
          </a:r>
        </a:p>
        <a:p>
          <a:pPr marL="285750" lvl="1" indent="-285750" algn="l" defTabSz="1466850">
            <a:lnSpc>
              <a:spcPct val="90000"/>
            </a:lnSpc>
            <a:spcBef>
              <a:spcPct val="0"/>
            </a:spcBef>
            <a:spcAft>
              <a:spcPct val="15000"/>
            </a:spcAft>
            <a:buChar char="•"/>
          </a:pPr>
          <a:r>
            <a:rPr lang="en-US" sz="3300" kern="1200" dirty="0">
              <a:solidFill>
                <a:schemeClr val="tx1"/>
              </a:solidFill>
            </a:rPr>
            <a:t>Two letters of support required for each request by committee</a:t>
          </a:r>
        </a:p>
      </dsp:txBody>
      <dsp:txXfrm>
        <a:off x="5601816" y="1589482"/>
        <a:ext cx="4913783" cy="3396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DC93E-16EF-46DA-8CE1-8BB07ABCA895}">
      <dsp:nvSpPr>
        <dsp:cNvPr id="0" name=""/>
        <dsp:cNvSpPr/>
      </dsp:nvSpPr>
      <dsp:spPr>
        <a:xfrm>
          <a:off x="2178308" y="1153504"/>
          <a:ext cx="469634" cy="91440"/>
        </a:xfrm>
        <a:custGeom>
          <a:avLst/>
          <a:gdLst/>
          <a:ahLst/>
          <a:cxnLst/>
          <a:rect l="0" t="0" r="0" b="0"/>
          <a:pathLst>
            <a:path>
              <a:moveTo>
                <a:pt x="0" y="45720"/>
              </a:moveTo>
              <a:lnTo>
                <a:pt x="469634"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b="0" kern="1200">
            <a:latin typeface="+mn-lt"/>
          </a:endParaRPr>
        </a:p>
      </dsp:txBody>
      <dsp:txXfrm>
        <a:off x="2400619" y="1196721"/>
        <a:ext cx="25011" cy="5007"/>
      </dsp:txXfrm>
    </dsp:sp>
    <dsp:sp modelId="{E6E9576E-DBB0-4A92-BE58-E6A8F5BB04F3}">
      <dsp:nvSpPr>
        <dsp:cNvPr id="0" name=""/>
        <dsp:cNvSpPr/>
      </dsp:nvSpPr>
      <dsp:spPr>
        <a:xfrm>
          <a:off x="5176" y="472897"/>
          <a:ext cx="2174931" cy="145265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1. President Biden releases the FY25 budget officially starting the Appropriations process, typically in mid- spring.</a:t>
          </a:r>
        </a:p>
      </dsp:txBody>
      <dsp:txXfrm>
        <a:off x="5176" y="472897"/>
        <a:ext cx="2174931" cy="1452654"/>
      </dsp:txXfrm>
    </dsp:sp>
    <dsp:sp modelId="{50615C2E-726D-409D-B25E-2B7D8075B37D}">
      <dsp:nvSpPr>
        <dsp:cNvPr id="0" name=""/>
        <dsp:cNvSpPr/>
      </dsp:nvSpPr>
      <dsp:spPr>
        <a:xfrm>
          <a:off x="5105005" y="1153504"/>
          <a:ext cx="469634" cy="91440"/>
        </a:xfrm>
        <a:custGeom>
          <a:avLst/>
          <a:gdLst/>
          <a:ahLst/>
          <a:cxnLst/>
          <a:rect l="0" t="0" r="0" b="0"/>
          <a:pathLst>
            <a:path>
              <a:moveTo>
                <a:pt x="0" y="45720"/>
              </a:moveTo>
              <a:lnTo>
                <a:pt x="469634" y="45720"/>
              </a:lnTo>
            </a:path>
          </a:pathLst>
        </a:custGeom>
        <a:noFill/>
        <a:ln w="6350" cap="flat" cmpd="sng" algn="ctr">
          <a:solidFill>
            <a:schemeClr val="accent1">
              <a:shade val="90000"/>
              <a:hueOff val="51050"/>
              <a:satOff val="-709"/>
              <a:lumOff val="38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b="0" kern="1200">
            <a:latin typeface="+mn-lt"/>
          </a:endParaRPr>
        </a:p>
      </dsp:txBody>
      <dsp:txXfrm>
        <a:off x="5327316" y="1196721"/>
        <a:ext cx="25011" cy="5007"/>
      </dsp:txXfrm>
    </dsp:sp>
    <dsp:sp modelId="{7157B21C-6BD8-4439-9A97-FA95E93C65F0}">
      <dsp:nvSpPr>
        <dsp:cNvPr id="0" name=""/>
        <dsp:cNvSpPr/>
      </dsp:nvSpPr>
      <dsp:spPr>
        <a:xfrm>
          <a:off x="2680342" y="487832"/>
          <a:ext cx="2426462" cy="1422783"/>
        </a:xfrm>
        <a:prstGeom prst="rect">
          <a:avLst/>
        </a:prstGeom>
        <a:solidFill>
          <a:schemeClr val="accent1">
            <a:shade val="80000"/>
            <a:hueOff val="43749"/>
            <a:satOff val="-627"/>
            <a:lumOff val="36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2. Nonprofits and local  governments submit requests to their Senators and House member shortly after the release of the FY25 budget.</a:t>
          </a:r>
        </a:p>
      </dsp:txBody>
      <dsp:txXfrm>
        <a:off x="2680342" y="487832"/>
        <a:ext cx="2426462" cy="1422783"/>
      </dsp:txXfrm>
    </dsp:sp>
    <dsp:sp modelId="{B8858608-98BD-472A-AA13-6C4E9827C2DF}">
      <dsp:nvSpPr>
        <dsp:cNvPr id="0" name=""/>
        <dsp:cNvSpPr/>
      </dsp:nvSpPr>
      <dsp:spPr>
        <a:xfrm>
          <a:off x="7833457" y="1153504"/>
          <a:ext cx="469634" cy="91440"/>
        </a:xfrm>
        <a:custGeom>
          <a:avLst/>
          <a:gdLst/>
          <a:ahLst/>
          <a:cxnLst/>
          <a:rect l="0" t="0" r="0" b="0"/>
          <a:pathLst>
            <a:path>
              <a:moveTo>
                <a:pt x="0" y="45720"/>
              </a:moveTo>
              <a:lnTo>
                <a:pt x="469634" y="45720"/>
              </a:lnTo>
            </a:path>
          </a:pathLst>
        </a:custGeom>
        <a:noFill/>
        <a:ln w="6350" cap="flat" cmpd="sng" algn="ctr">
          <a:solidFill>
            <a:schemeClr val="accent1">
              <a:shade val="90000"/>
              <a:hueOff val="102101"/>
              <a:satOff val="-1418"/>
              <a:lumOff val="76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b="0" kern="1200">
            <a:latin typeface="+mn-lt"/>
          </a:endParaRPr>
        </a:p>
      </dsp:txBody>
      <dsp:txXfrm>
        <a:off x="8055768" y="1196721"/>
        <a:ext cx="25011" cy="5007"/>
      </dsp:txXfrm>
    </dsp:sp>
    <dsp:sp modelId="{6C45343B-0356-4212-A024-FD2CA548AD54}">
      <dsp:nvSpPr>
        <dsp:cNvPr id="0" name=""/>
        <dsp:cNvSpPr/>
      </dsp:nvSpPr>
      <dsp:spPr>
        <a:xfrm>
          <a:off x="5607039" y="472897"/>
          <a:ext cx="2228217" cy="1452654"/>
        </a:xfrm>
        <a:prstGeom prst="rect">
          <a:avLst/>
        </a:prstGeom>
        <a:solidFill>
          <a:schemeClr val="accent1">
            <a:shade val="80000"/>
            <a:hueOff val="87499"/>
            <a:satOff val="-1255"/>
            <a:lumOff val="7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3. Senators Cardin and Van Hollen select projects to advance to the Senate Appropriations Committee</a:t>
          </a:r>
        </a:p>
      </dsp:txBody>
      <dsp:txXfrm>
        <a:off x="5607039" y="472897"/>
        <a:ext cx="2228217" cy="1452654"/>
      </dsp:txXfrm>
    </dsp:sp>
    <dsp:sp modelId="{2A08AF0F-9324-4C1A-B681-80CD967C627C}">
      <dsp:nvSpPr>
        <dsp:cNvPr id="0" name=""/>
        <dsp:cNvSpPr/>
      </dsp:nvSpPr>
      <dsp:spPr>
        <a:xfrm>
          <a:off x="1092642" y="1923751"/>
          <a:ext cx="8330314" cy="469634"/>
        </a:xfrm>
        <a:custGeom>
          <a:avLst/>
          <a:gdLst/>
          <a:ahLst/>
          <a:cxnLst/>
          <a:rect l="0" t="0" r="0" b="0"/>
          <a:pathLst>
            <a:path>
              <a:moveTo>
                <a:pt x="8330314" y="0"/>
              </a:moveTo>
              <a:lnTo>
                <a:pt x="8330314" y="251917"/>
              </a:lnTo>
              <a:lnTo>
                <a:pt x="0" y="251917"/>
              </a:lnTo>
              <a:lnTo>
                <a:pt x="0" y="469634"/>
              </a:lnTo>
            </a:path>
          </a:pathLst>
        </a:custGeom>
        <a:noFill/>
        <a:ln w="6350" cap="flat" cmpd="sng" algn="ctr">
          <a:solidFill>
            <a:schemeClr val="accent1">
              <a:shade val="90000"/>
              <a:hueOff val="153151"/>
              <a:satOff val="-2127"/>
              <a:lumOff val="114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b="0" kern="1200">
            <a:latin typeface="+mn-lt"/>
          </a:endParaRPr>
        </a:p>
      </dsp:txBody>
      <dsp:txXfrm>
        <a:off x="5049166" y="2156065"/>
        <a:ext cx="417266" cy="5007"/>
      </dsp:txXfrm>
    </dsp:sp>
    <dsp:sp modelId="{9295D203-1BA4-4793-8B15-D5CA0A38DABE}">
      <dsp:nvSpPr>
        <dsp:cNvPr id="0" name=""/>
        <dsp:cNvSpPr/>
      </dsp:nvSpPr>
      <dsp:spPr>
        <a:xfrm>
          <a:off x="8335491" y="472897"/>
          <a:ext cx="2174931" cy="1452654"/>
        </a:xfrm>
        <a:prstGeom prst="rect">
          <a:avLst/>
        </a:prstGeom>
        <a:solidFill>
          <a:schemeClr val="accent1">
            <a:shade val="80000"/>
            <a:hueOff val="131248"/>
            <a:satOff val="-1882"/>
            <a:lumOff val="109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4. Senate Appropriations reviews the submitted requests, typically in early summer</a:t>
          </a:r>
        </a:p>
      </dsp:txBody>
      <dsp:txXfrm>
        <a:off x="8335491" y="472897"/>
        <a:ext cx="2174931" cy="1452654"/>
      </dsp:txXfrm>
    </dsp:sp>
    <dsp:sp modelId="{684B0EEC-E649-4F4C-8D4A-422886CC8A5D}">
      <dsp:nvSpPr>
        <dsp:cNvPr id="0" name=""/>
        <dsp:cNvSpPr/>
      </dsp:nvSpPr>
      <dsp:spPr>
        <a:xfrm>
          <a:off x="2178308" y="3106393"/>
          <a:ext cx="469634" cy="91440"/>
        </a:xfrm>
        <a:custGeom>
          <a:avLst/>
          <a:gdLst/>
          <a:ahLst/>
          <a:cxnLst/>
          <a:rect l="0" t="0" r="0" b="0"/>
          <a:pathLst>
            <a:path>
              <a:moveTo>
                <a:pt x="0" y="45720"/>
              </a:moveTo>
              <a:lnTo>
                <a:pt x="469634" y="45720"/>
              </a:lnTo>
            </a:path>
          </a:pathLst>
        </a:custGeom>
        <a:noFill/>
        <a:ln w="6350" cap="flat" cmpd="sng" algn="ctr">
          <a:solidFill>
            <a:schemeClr val="accent1">
              <a:shade val="90000"/>
              <a:hueOff val="204201"/>
              <a:satOff val="-2837"/>
              <a:lumOff val="1530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b="0" kern="1200">
            <a:latin typeface="+mn-lt"/>
          </a:endParaRPr>
        </a:p>
      </dsp:txBody>
      <dsp:txXfrm>
        <a:off x="2400619" y="3149609"/>
        <a:ext cx="25011" cy="5007"/>
      </dsp:txXfrm>
    </dsp:sp>
    <dsp:sp modelId="{AF0C6273-52A5-4E59-8851-589D0CEA41E8}">
      <dsp:nvSpPr>
        <dsp:cNvPr id="0" name=""/>
        <dsp:cNvSpPr/>
      </dsp:nvSpPr>
      <dsp:spPr>
        <a:xfrm>
          <a:off x="5176" y="2425786"/>
          <a:ext cx="2174931" cy="1452654"/>
        </a:xfrm>
        <a:prstGeom prst="rect">
          <a:avLst/>
        </a:prstGeom>
        <a:solidFill>
          <a:srgbClr val="7897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5. Senate Appropriations releases funding bills with earmarks that were selected, typically in the summer.</a:t>
          </a:r>
        </a:p>
      </dsp:txBody>
      <dsp:txXfrm>
        <a:off x="5176" y="2425786"/>
        <a:ext cx="2174931" cy="1452654"/>
      </dsp:txXfrm>
    </dsp:sp>
    <dsp:sp modelId="{33CAE4D4-7B8E-4347-BE1E-694AAF28C5E3}">
      <dsp:nvSpPr>
        <dsp:cNvPr id="0" name=""/>
        <dsp:cNvSpPr/>
      </dsp:nvSpPr>
      <dsp:spPr>
        <a:xfrm>
          <a:off x="4853474" y="3106393"/>
          <a:ext cx="469634" cy="91440"/>
        </a:xfrm>
        <a:custGeom>
          <a:avLst/>
          <a:gdLst/>
          <a:ahLst/>
          <a:cxnLst/>
          <a:rect l="0" t="0" r="0" b="0"/>
          <a:pathLst>
            <a:path>
              <a:moveTo>
                <a:pt x="0" y="45720"/>
              </a:moveTo>
              <a:lnTo>
                <a:pt x="469634" y="45720"/>
              </a:lnTo>
            </a:path>
          </a:pathLst>
        </a:custGeom>
        <a:noFill/>
        <a:ln w="6350" cap="flat" cmpd="sng" algn="ctr">
          <a:solidFill>
            <a:schemeClr val="accent1">
              <a:shade val="90000"/>
              <a:hueOff val="255251"/>
              <a:satOff val="-3546"/>
              <a:lumOff val="191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b="0" kern="1200">
            <a:latin typeface="+mn-lt"/>
          </a:endParaRPr>
        </a:p>
      </dsp:txBody>
      <dsp:txXfrm>
        <a:off x="5075785" y="3149609"/>
        <a:ext cx="25011" cy="5007"/>
      </dsp:txXfrm>
    </dsp:sp>
    <dsp:sp modelId="{8903A843-AB28-434F-9CC2-DB4A398851BC}">
      <dsp:nvSpPr>
        <dsp:cNvPr id="0" name=""/>
        <dsp:cNvSpPr/>
      </dsp:nvSpPr>
      <dsp:spPr>
        <a:xfrm>
          <a:off x="2680342" y="2425786"/>
          <a:ext cx="2174931" cy="1452654"/>
        </a:xfrm>
        <a:prstGeom prst="rect">
          <a:avLst/>
        </a:prstGeom>
        <a:solidFill>
          <a:schemeClr val="accent1">
            <a:shade val="80000"/>
            <a:hueOff val="218747"/>
            <a:satOff val="-3137"/>
            <a:lumOff val="182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6. House and Senate vote on their appropriations bills and conference them  together throughout the fall.</a:t>
          </a:r>
        </a:p>
      </dsp:txBody>
      <dsp:txXfrm>
        <a:off x="2680342" y="2425786"/>
        <a:ext cx="2174931" cy="1452654"/>
      </dsp:txXfrm>
    </dsp:sp>
    <dsp:sp modelId="{396618C2-9E50-4A9A-807F-B7B91BFB3F85}">
      <dsp:nvSpPr>
        <dsp:cNvPr id="0" name=""/>
        <dsp:cNvSpPr/>
      </dsp:nvSpPr>
      <dsp:spPr>
        <a:xfrm>
          <a:off x="7613071" y="3106393"/>
          <a:ext cx="469634" cy="91440"/>
        </a:xfrm>
        <a:custGeom>
          <a:avLst/>
          <a:gdLst/>
          <a:ahLst/>
          <a:cxnLst/>
          <a:rect l="0" t="0" r="0" b="0"/>
          <a:pathLst>
            <a:path>
              <a:moveTo>
                <a:pt x="0" y="45720"/>
              </a:moveTo>
              <a:lnTo>
                <a:pt x="469634" y="45720"/>
              </a:lnTo>
            </a:path>
          </a:pathLst>
        </a:custGeom>
        <a:noFill/>
        <a:ln w="6350" cap="flat" cmpd="sng" algn="ctr">
          <a:solidFill>
            <a:schemeClr val="accent1">
              <a:shade val="90000"/>
              <a:hueOff val="306302"/>
              <a:satOff val="-4255"/>
              <a:lumOff val="229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b="0" kern="1200">
            <a:latin typeface="+mn-lt"/>
          </a:endParaRPr>
        </a:p>
      </dsp:txBody>
      <dsp:txXfrm>
        <a:off x="7835382" y="3149609"/>
        <a:ext cx="25011" cy="5007"/>
      </dsp:txXfrm>
    </dsp:sp>
    <dsp:sp modelId="{325FC612-40A5-452A-B372-BC7CA87D1406}">
      <dsp:nvSpPr>
        <dsp:cNvPr id="0" name=""/>
        <dsp:cNvSpPr/>
      </dsp:nvSpPr>
      <dsp:spPr>
        <a:xfrm>
          <a:off x="5355508" y="2425786"/>
          <a:ext cx="2259362" cy="1452654"/>
        </a:xfrm>
        <a:prstGeom prst="rect">
          <a:avLst/>
        </a:prstGeom>
        <a:solidFill>
          <a:schemeClr val="accent1">
            <a:shade val="80000"/>
            <a:hueOff val="262496"/>
            <a:satOff val="-3765"/>
            <a:lumOff val="219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7. Consolidated funding bill is agreed on by Congress and signed into law with Senate and House earmarks, typically in late December</a:t>
          </a:r>
        </a:p>
      </dsp:txBody>
      <dsp:txXfrm>
        <a:off x="5355508" y="2425786"/>
        <a:ext cx="2259362" cy="1452654"/>
      </dsp:txXfrm>
    </dsp:sp>
    <dsp:sp modelId="{84EAA7E0-D695-430B-BE0C-0F064F860F55}">
      <dsp:nvSpPr>
        <dsp:cNvPr id="0" name=""/>
        <dsp:cNvSpPr/>
      </dsp:nvSpPr>
      <dsp:spPr>
        <a:xfrm>
          <a:off x="8115105" y="2425786"/>
          <a:ext cx="2174931" cy="1452654"/>
        </a:xfrm>
        <a:prstGeom prst="rect">
          <a:avLst/>
        </a:prstGeom>
        <a:solidFill>
          <a:schemeClr val="accent1">
            <a:shade val="80000"/>
            <a:hueOff val="306246"/>
            <a:satOff val="-4392"/>
            <a:lumOff val="25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8. Earmark funding is distributed by federal agencies, likely in spring 2025.</a:t>
          </a:r>
        </a:p>
      </dsp:txBody>
      <dsp:txXfrm>
        <a:off x="8115105" y="2425786"/>
        <a:ext cx="2174931" cy="1452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F372-4A4F-457C-940F-0D916F2D8554}">
      <dsp:nvSpPr>
        <dsp:cNvPr id="0" name=""/>
        <dsp:cNvSpPr/>
      </dsp:nvSpPr>
      <dsp:spPr>
        <a:xfrm>
          <a:off x="2698" y="0"/>
          <a:ext cx="2648365" cy="45236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Community Infrastructure</a:t>
          </a:r>
        </a:p>
      </dsp:txBody>
      <dsp:txXfrm>
        <a:off x="2698" y="0"/>
        <a:ext cx="2648365" cy="1357104"/>
      </dsp:txXfrm>
    </dsp:sp>
    <dsp:sp modelId="{A21C331F-7735-42DA-BCA0-6C89B37519C1}">
      <dsp:nvSpPr>
        <dsp:cNvPr id="0" name=""/>
        <dsp:cNvSpPr/>
      </dsp:nvSpPr>
      <dsp:spPr>
        <a:xfrm>
          <a:off x="267535" y="1357214"/>
          <a:ext cx="2118692" cy="659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HUD Economic Development Initiatives (EDI)</a:t>
          </a:r>
        </a:p>
      </dsp:txBody>
      <dsp:txXfrm>
        <a:off x="286837" y="1376516"/>
        <a:ext cx="2080088" cy="620400"/>
      </dsp:txXfrm>
    </dsp:sp>
    <dsp:sp modelId="{ABF545D3-24C9-4EBB-9B8B-F9A4CBDEA7BE}">
      <dsp:nvSpPr>
        <dsp:cNvPr id="0" name=""/>
        <dsp:cNvSpPr/>
      </dsp:nvSpPr>
      <dsp:spPr>
        <a:xfrm>
          <a:off x="267535" y="2117603"/>
          <a:ext cx="2118692" cy="659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USDA Rural Development Community Facilities</a:t>
          </a:r>
        </a:p>
      </dsp:txBody>
      <dsp:txXfrm>
        <a:off x="286837" y="2136905"/>
        <a:ext cx="2080088" cy="620400"/>
      </dsp:txXfrm>
    </dsp:sp>
    <dsp:sp modelId="{9AFD5F7F-5494-49EF-8502-32AB3C346250}">
      <dsp:nvSpPr>
        <dsp:cNvPr id="0" name=""/>
        <dsp:cNvSpPr/>
      </dsp:nvSpPr>
      <dsp:spPr>
        <a:xfrm>
          <a:off x="267535" y="2877993"/>
          <a:ext cx="2118692" cy="659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National Park Services Save America’s Treasures (SAT)</a:t>
          </a:r>
        </a:p>
      </dsp:txBody>
      <dsp:txXfrm>
        <a:off x="286837" y="2897295"/>
        <a:ext cx="2080088" cy="620400"/>
      </dsp:txXfrm>
    </dsp:sp>
    <dsp:sp modelId="{05C0528C-5FC7-4253-91CD-8DE5D9369D57}">
      <dsp:nvSpPr>
        <dsp:cNvPr id="0" name=""/>
        <dsp:cNvSpPr/>
      </dsp:nvSpPr>
      <dsp:spPr>
        <a:xfrm>
          <a:off x="267535" y="3638382"/>
          <a:ext cx="2118692" cy="659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Department of Energy, Energy Projects </a:t>
          </a:r>
        </a:p>
      </dsp:txBody>
      <dsp:txXfrm>
        <a:off x="286837" y="3657684"/>
        <a:ext cx="2080088" cy="620400"/>
      </dsp:txXfrm>
    </dsp:sp>
    <dsp:sp modelId="{1D4AE103-1E5E-4EBC-817A-EDDFEB1DA44D}">
      <dsp:nvSpPr>
        <dsp:cNvPr id="0" name=""/>
        <dsp:cNvSpPr/>
      </dsp:nvSpPr>
      <dsp:spPr>
        <a:xfrm>
          <a:off x="2849691" y="0"/>
          <a:ext cx="2648365" cy="45236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Transportation</a:t>
          </a:r>
        </a:p>
      </dsp:txBody>
      <dsp:txXfrm>
        <a:off x="2849691" y="0"/>
        <a:ext cx="2648365" cy="1357104"/>
      </dsp:txXfrm>
    </dsp:sp>
    <dsp:sp modelId="{918A18C5-8BCD-491A-8D9E-C58757E2B18F}">
      <dsp:nvSpPr>
        <dsp:cNvPr id="0" name=""/>
        <dsp:cNvSpPr/>
      </dsp:nvSpPr>
      <dsp:spPr>
        <a:xfrm>
          <a:off x="3114528" y="1738326"/>
          <a:ext cx="2118692" cy="1282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Department of Transportation Highway Infrastructure Program</a:t>
          </a:r>
        </a:p>
      </dsp:txBody>
      <dsp:txXfrm>
        <a:off x="3152091" y="1775889"/>
        <a:ext cx="2043566" cy="1207355"/>
      </dsp:txXfrm>
    </dsp:sp>
    <dsp:sp modelId="{D6AE1739-AEBF-4C54-9004-83609A41D534}">
      <dsp:nvSpPr>
        <dsp:cNvPr id="0" name=""/>
        <dsp:cNvSpPr/>
      </dsp:nvSpPr>
      <dsp:spPr>
        <a:xfrm>
          <a:off x="5696684" y="0"/>
          <a:ext cx="2648365" cy="45236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Criminal Justice</a:t>
          </a:r>
        </a:p>
      </dsp:txBody>
      <dsp:txXfrm>
        <a:off x="5696684" y="0"/>
        <a:ext cx="2648365" cy="1357104"/>
      </dsp:txXfrm>
    </dsp:sp>
    <dsp:sp modelId="{58904AF3-6D51-45C9-9B34-47711EFFC24A}">
      <dsp:nvSpPr>
        <dsp:cNvPr id="0" name=""/>
        <dsp:cNvSpPr/>
      </dsp:nvSpPr>
      <dsp:spPr>
        <a:xfrm>
          <a:off x="5961521" y="1358429"/>
          <a:ext cx="2118692" cy="1363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Department of Justice Byrne JAG Discretionary Projects</a:t>
          </a:r>
          <a:endParaRPr lang="en-US" kern="1200" dirty="0"/>
        </a:p>
      </dsp:txBody>
      <dsp:txXfrm>
        <a:off x="6001470" y="1398378"/>
        <a:ext cx="2038794" cy="1284053"/>
      </dsp:txXfrm>
    </dsp:sp>
    <dsp:sp modelId="{0532639A-8B34-4879-BEAB-95A475D4B1F2}">
      <dsp:nvSpPr>
        <dsp:cNvPr id="0" name=""/>
        <dsp:cNvSpPr/>
      </dsp:nvSpPr>
      <dsp:spPr>
        <a:xfrm>
          <a:off x="5961521" y="2932219"/>
          <a:ext cx="2118692" cy="1363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DOJ COPS Law Enforcement Technology</a:t>
          </a:r>
        </a:p>
      </dsp:txBody>
      <dsp:txXfrm>
        <a:off x="6001470" y="2972168"/>
        <a:ext cx="2038794" cy="1284053"/>
      </dsp:txXfrm>
    </dsp:sp>
    <dsp:sp modelId="{F84E5253-CE7D-4E7F-89BD-C9A4269EA600}">
      <dsp:nvSpPr>
        <dsp:cNvPr id="0" name=""/>
        <dsp:cNvSpPr/>
      </dsp:nvSpPr>
      <dsp:spPr>
        <a:xfrm>
          <a:off x="8543677" y="0"/>
          <a:ext cx="2648365" cy="45236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Health Care Services and Facilities </a:t>
          </a:r>
        </a:p>
      </dsp:txBody>
      <dsp:txXfrm>
        <a:off x="8543677" y="0"/>
        <a:ext cx="2648365" cy="1357104"/>
      </dsp:txXfrm>
    </dsp:sp>
    <dsp:sp modelId="{E35405AA-D08D-4AD2-B623-8B5792C1D913}">
      <dsp:nvSpPr>
        <dsp:cNvPr id="0" name=""/>
        <dsp:cNvSpPr/>
      </dsp:nvSpPr>
      <dsp:spPr>
        <a:xfrm>
          <a:off x="8808514" y="1358039"/>
          <a:ext cx="2118692" cy="913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Health Resources and Services Administration (HRSA) Health Facilities Construction and Equipment</a:t>
          </a:r>
        </a:p>
      </dsp:txBody>
      <dsp:txXfrm>
        <a:off x="8835264" y="1384789"/>
        <a:ext cx="2065192" cy="859801"/>
      </dsp:txXfrm>
    </dsp:sp>
    <dsp:sp modelId="{FDA200B6-A2CB-412F-BA15-5BAE75B62B2D}">
      <dsp:nvSpPr>
        <dsp:cNvPr id="0" name=""/>
        <dsp:cNvSpPr/>
      </dsp:nvSpPr>
      <dsp:spPr>
        <a:xfrm>
          <a:off x="8808514" y="2361351"/>
          <a:ext cx="2118692" cy="5850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HRSA Rural Health</a:t>
          </a:r>
        </a:p>
      </dsp:txBody>
      <dsp:txXfrm>
        <a:off x="8825650" y="2378487"/>
        <a:ext cx="2084420" cy="550791"/>
      </dsp:txXfrm>
    </dsp:sp>
    <dsp:sp modelId="{1B73E53C-EB2F-44EE-97D8-776015C7B8F0}">
      <dsp:nvSpPr>
        <dsp:cNvPr id="0" name=""/>
        <dsp:cNvSpPr/>
      </dsp:nvSpPr>
      <dsp:spPr>
        <a:xfrm>
          <a:off x="8808514" y="3036424"/>
          <a:ext cx="2118692" cy="5850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Substance Abuse and Mental Health Services Administration (SAMHSA) Mental Health</a:t>
          </a:r>
        </a:p>
      </dsp:txBody>
      <dsp:txXfrm>
        <a:off x="8825650" y="3053560"/>
        <a:ext cx="2084420" cy="550791"/>
      </dsp:txXfrm>
    </dsp:sp>
    <dsp:sp modelId="{21A8269F-90A6-4942-BC2D-5EFC895F89FD}">
      <dsp:nvSpPr>
        <dsp:cNvPr id="0" name=""/>
        <dsp:cNvSpPr/>
      </dsp:nvSpPr>
      <dsp:spPr>
        <a:xfrm>
          <a:off x="8808514" y="3711497"/>
          <a:ext cx="2118692" cy="5850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SAMHSA Substance Abuse Treatment and Prevention</a:t>
          </a:r>
        </a:p>
      </dsp:txBody>
      <dsp:txXfrm>
        <a:off x="8825650" y="3728633"/>
        <a:ext cx="2084420" cy="5507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AE103-1E5E-4EBC-817A-EDDFEB1DA44D}">
      <dsp:nvSpPr>
        <dsp:cNvPr id="0" name=""/>
        <dsp:cNvSpPr/>
      </dsp:nvSpPr>
      <dsp:spPr>
        <a:xfrm>
          <a:off x="1366" y="0"/>
          <a:ext cx="3553018" cy="46568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Seniors and Children</a:t>
          </a:r>
        </a:p>
      </dsp:txBody>
      <dsp:txXfrm>
        <a:off x="1366" y="0"/>
        <a:ext cx="3553018" cy="1397053"/>
      </dsp:txXfrm>
    </dsp:sp>
    <dsp:sp modelId="{8B2B18E4-DC11-4F36-8BA7-5462E76DF10B}">
      <dsp:nvSpPr>
        <dsp:cNvPr id="0" name=""/>
        <dsp:cNvSpPr/>
      </dsp:nvSpPr>
      <dsp:spPr>
        <a:xfrm>
          <a:off x="301156" y="1398418"/>
          <a:ext cx="2953439" cy="14041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Administration for Children and Families (ACF) Child Abuse Prevention</a:t>
          </a:r>
        </a:p>
      </dsp:txBody>
      <dsp:txXfrm>
        <a:off x="342281" y="1439543"/>
        <a:ext cx="2871189" cy="1321852"/>
      </dsp:txXfrm>
    </dsp:sp>
    <dsp:sp modelId="{D85114C3-6134-4529-82AE-2A001A7F9C80}">
      <dsp:nvSpPr>
        <dsp:cNvPr id="0" name=""/>
        <dsp:cNvSpPr/>
      </dsp:nvSpPr>
      <dsp:spPr>
        <a:xfrm>
          <a:off x="301156" y="3018536"/>
          <a:ext cx="2953439" cy="14041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ACF Social Services Research and Demonstration</a:t>
          </a:r>
        </a:p>
      </dsp:txBody>
      <dsp:txXfrm>
        <a:off x="342281" y="3059661"/>
        <a:ext cx="2871189" cy="1321852"/>
      </dsp:txXfrm>
    </dsp:sp>
    <dsp:sp modelId="{D6AE1739-AEBF-4C54-9004-83609A41D534}">
      <dsp:nvSpPr>
        <dsp:cNvPr id="0" name=""/>
        <dsp:cNvSpPr/>
      </dsp:nvSpPr>
      <dsp:spPr>
        <a:xfrm>
          <a:off x="3820861" y="0"/>
          <a:ext cx="3553018" cy="46568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Small Business and Workforce Development</a:t>
          </a:r>
        </a:p>
      </dsp:txBody>
      <dsp:txXfrm>
        <a:off x="3820861" y="0"/>
        <a:ext cx="3553018" cy="1397053"/>
      </dsp:txXfrm>
    </dsp:sp>
    <dsp:sp modelId="{36BBCC9E-2911-4F3D-85AF-28223FEAB768}">
      <dsp:nvSpPr>
        <dsp:cNvPr id="0" name=""/>
        <dsp:cNvSpPr/>
      </dsp:nvSpPr>
      <dsp:spPr>
        <a:xfrm>
          <a:off x="4120651" y="1398418"/>
          <a:ext cx="2953439" cy="14041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Small Business Administration (SBA)</a:t>
          </a:r>
        </a:p>
      </dsp:txBody>
      <dsp:txXfrm>
        <a:off x="4161776" y="1439543"/>
        <a:ext cx="2871189" cy="1321852"/>
      </dsp:txXfrm>
    </dsp:sp>
    <dsp:sp modelId="{E7DF77FA-73F2-4D77-A044-DA165AC8CE99}">
      <dsp:nvSpPr>
        <dsp:cNvPr id="0" name=""/>
        <dsp:cNvSpPr/>
      </dsp:nvSpPr>
      <dsp:spPr>
        <a:xfrm>
          <a:off x="4120651" y="3018536"/>
          <a:ext cx="2953439" cy="14041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Department of Labor (DOL) Employment and Training Administration, Workforce Development</a:t>
          </a:r>
        </a:p>
      </dsp:txBody>
      <dsp:txXfrm>
        <a:off x="4161776" y="3059661"/>
        <a:ext cx="2871189" cy="1321852"/>
      </dsp:txXfrm>
    </dsp:sp>
    <dsp:sp modelId="{87311A39-378A-4198-9EDF-AF21E188F547}">
      <dsp:nvSpPr>
        <dsp:cNvPr id="0" name=""/>
        <dsp:cNvSpPr/>
      </dsp:nvSpPr>
      <dsp:spPr>
        <a:xfrm>
          <a:off x="7640356" y="0"/>
          <a:ext cx="3553018" cy="46568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Education and Research</a:t>
          </a:r>
        </a:p>
      </dsp:txBody>
      <dsp:txXfrm>
        <a:off x="7640356" y="0"/>
        <a:ext cx="3553018" cy="1397053"/>
      </dsp:txXfrm>
    </dsp:sp>
    <dsp:sp modelId="{812168DA-AA9B-4857-A75D-BA178DE30418}">
      <dsp:nvSpPr>
        <dsp:cNvPr id="0" name=""/>
        <dsp:cNvSpPr/>
      </dsp:nvSpPr>
      <dsp:spPr>
        <a:xfrm>
          <a:off x="7983748" y="1200283"/>
          <a:ext cx="2842414" cy="429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Department of Education Fund for the Improvement of Education</a:t>
          </a:r>
        </a:p>
      </dsp:txBody>
      <dsp:txXfrm>
        <a:off x="7996329" y="1212864"/>
        <a:ext cx="2817252" cy="404382"/>
      </dsp:txXfrm>
    </dsp:sp>
    <dsp:sp modelId="{3166F896-D9C2-4C8C-9A41-5A31E2DDD936}">
      <dsp:nvSpPr>
        <dsp:cNvPr id="0" name=""/>
        <dsp:cNvSpPr/>
      </dsp:nvSpPr>
      <dsp:spPr>
        <a:xfrm>
          <a:off x="7983748" y="1667287"/>
          <a:ext cx="2842414" cy="429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ED Fund for the Improvement of Postsecondary Education (FIPSE)</a:t>
          </a:r>
        </a:p>
      </dsp:txBody>
      <dsp:txXfrm>
        <a:off x="7996329" y="1679868"/>
        <a:ext cx="2817252" cy="404382"/>
      </dsp:txXfrm>
    </dsp:sp>
    <dsp:sp modelId="{59A92FEE-1F65-4A8C-AF2C-4458C2842097}">
      <dsp:nvSpPr>
        <dsp:cNvPr id="0" name=""/>
        <dsp:cNvSpPr/>
      </dsp:nvSpPr>
      <dsp:spPr>
        <a:xfrm>
          <a:off x="7983748" y="2123441"/>
          <a:ext cx="2842414" cy="429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NOAA Operations, Research and Facilities (ORF) Special Projects</a:t>
          </a:r>
        </a:p>
      </dsp:txBody>
      <dsp:txXfrm>
        <a:off x="7996329" y="2136022"/>
        <a:ext cx="2817252" cy="404382"/>
      </dsp:txXfrm>
    </dsp:sp>
    <dsp:sp modelId="{5B5F048A-79ED-4DE9-BCEE-C4B3512AA225}">
      <dsp:nvSpPr>
        <dsp:cNvPr id="0" name=""/>
        <dsp:cNvSpPr/>
      </dsp:nvSpPr>
      <dsp:spPr>
        <a:xfrm>
          <a:off x="7983748" y="2587840"/>
          <a:ext cx="2842414" cy="429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NIST Scientific and Technical Research and Services (STRS)</a:t>
          </a:r>
        </a:p>
      </dsp:txBody>
      <dsp:txXfrm>
        <a:off x="7996329" y="2600421"/>
        <a:ext cx="2817252" cy="404382"/>
      </dsp:txXfrm>
    </dsp:sp>
    <dsp:sp modelId="{D25B42E8-0794-4E71-A05D-F2BD3E51F0E6}">
      <dsp:nvSpPr>
        <dsp:cNvPr id="0" name=""/>
        <dsp:cNvSpPr/>
      </dsp:nvSpPr>
      <dsp:spPr>
        <a:xfrm>
          <a:off x="7983748" y="3051773"/>
          <a:ext cx="2842414" cy="429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NIST Construction of Research Facilities, Extramural Construction*</a:t>
          </a:r>
        </a:p>
      </dsp:txBody>
      <dsp:txXfrm>
        <a:off x="7996329" y="3064354"/>
        <a:ext cx="2817252" cy="404382"/>
      </dsp:txXfrm>
    </dsp:sp>
    <dsp:sp modelId="{ACB67531-6F9E-4925-A6ED-825073395829}">
      <dsp:nvSpPr>
        <dsp:cNvPr id="0" name=""/>
        <dsp:cNvSpPr/>
      </dsp:nvSpPr>
      <dsp:spPr>
        <a:xfrm>
          <a:off x="7983748" y="3508498"/>
          <a:ext cx="2842414" cy="429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NASA Safety, Security and Mission Support (SSMS)</a:t>
          </a:r>
        </a:p>
      </dsp:txBody>
      <dsp:txXfrm>
        <a:off x="7996329" y="3521079"/>
        <a:ext cx="2817252" cy="404382"/>
      </dsp:txXfrm>
    </dsp:sp>
    <dsp:sp modelId="{6B80454B-05B8-498B-9CCF-157CF87E8176}">
      <dsp:nvSpPr>
        <dsp:cNvPr id="0" name=""/>
        <dsp:cNvSpPr/>
      </dsp:nvSpPr>
      <dsp:spPr>
        <a:xfrm>
          <a:off x="7986790" y="3982165"/>
          <a:ext cx="2842414" cy="429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USDA Agricultural Research Service (ARS) Buildings and Facilities </a:t>
          </a:r>
        </a:p>
      </dsp:txBody>
      <dsp:txXfrm>
        <a:off x="7999371" y="3994746"/>
        <a:ext cx="2817252" cy="4043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992C4-891B-45F2-8FCB-9868FBADC246}">
      <dsp:nvSpPr>
        <dsp:cNvPr id="0" name=""/>
        <dsp:cNvSpPr/>
      </dsp:nvSpPr>
      <dsp:spPr>
        <a:xfrm>
          <a:off x="39" y="65526"/>
          <a:ext cx="3810798" cy="1090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rPr>
            <a:t>Senator Cardin’s Website</a:t>
          </a:r>
        </a:p>
      </dsp:txBody>
      <dsp:txXfrm>
        <a:off x="39" y="65526"/>
        <a:ext cx="3810798" cy="1090984"/>
      </dsp:txXfrm>
    </dsp:sp>
    <dsp:sp modelId="{6CC2D397-5303-4B37-825E-0A6654AD419E}">
      <dsp:nvSpPr>
        <dsp:cNvPr id="0" name=""/>
        <dsp:cNvSpPr/>
      </dsp:nvSpPr>
      <dsp:spPr>
        <a:xfrm>
          <a:off x="39" y="1156511"/>
          <a:ext cx="3810798" cy="3129300"/>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FY 2022</a:t>
          </a:r>
          <a:endParaRPr lang="en-US" sz="3000" kern="1200" dirty="0">
            <a:solidFill>
              <a:schemeClr val="tx2"/>
            </a:solidFill>
          </a:endParaRPr>
        </a:p>
        <a:p>
          <a:pPr marL="285750" lvl="1" indent="-285750" algn="l" defTabSz="1333500">
            <a:lnSpc>
              <a:spcPct val="90000"/>
            </a:lnSpc>
            <a:spcBef>
              <a:spcPct val="0"/>
            </a:spcBef>
            <a:spcAft>
              <a:spcPct val="15000"/>
            </a:spcAft>
            <a:buChar char="•"/>
          </a:pPr>
          <a:r>
            <a:rPr lang="en-US" sz="3000" kern="1200" dirty="0">
              <a:solidFill>
                <a:schemeClr val="tx2"/>
              </a:solidFill>
              <a:hlinkClick xmlns:r="http://schemas.openxmlformats.org/officeDocument/2006/relationships" r:id="rId2">
                <a:extLst>
                  <a:ext uri="{A12FA001-AC4F-418D-AE19-62706E023703}">
                    <ahyp:hlinkClr xmlns:ahyp="http://schemas.microsoft.com/office/drawing/2018/hyperlinkcolor" val="tx"/>
                  </a:ext>
                </a:extLst>
              </a:hlinkClick>
            </a:rPr>
            <a:t>FY 2023</a:t>
          </a:r>
          <a:endParaRPr lang="en-US" sz="3000" kern="1200" dirty="0">
            <a:solidFill>
              <a:schemeClr val="tx2"/>
            </a:solidFill>
          </a:endParaRPr>
        </a:p>
        <a:p>
          <a:pPr marL="285750" lvl="1" indent="-285750" algn="l" defTabSz="1333500">
            <a:lnSpc>
              <a:spcPct val="90000"/>
            </a:lnSpc>
            <a:spcBef>
              <a:spcPct val="0"/>
            </a:spcBef>
            <a:spcAft>
              <a:spcPct val="15000"/>
            </a:spcAft>
            <a:buChar char="•"/>
          </a:pPr>
          <a:r>
            <a:rPr lang="en-US" sz="3000" kern="1200" dirty="0">
              <a:solidFill>
                <a:schemeClr val="tx2"/>
              </a:solidFill>
            </a:rPr>
            <a:t>FY 2024 (will be added when available)</a:t>
          </a:r>
        </a:p>
        <a:p>
          <a:pPr marL="285750" lvl="1" indent="-285750" algn="l" defTabSz="1333500">
            <a:lnSpc>
              <a:spcPct val="90000"/>
            </a:lnSpc>
            <a:spcBef>
              <a:spcPct val="0"/>
            </a:spcBef>
            <a:spcAft>
              <a:spcPct val="15000"/>
            </a:spcAft>
            <a:buChar char="•"/>
          </a:pPr>
          <a:endParaRPr lang="en-US" sz="3000" kern="1200" dirty="0">
            <a:solidFill>
              <a:schemeClr val="accent1">
                <a:lumMod val="40000"/>
                <a:lumOff val="60000"/>
              </a:schemeClr>
            </a:solidFill>
          </a:endParaRPr>
        </a:p>
      </dsp:txBody>
      <dsp:txXfrm>
        <a:off x="39" y="1156511"/>
        <a:ext cx="3810798" cy="3129300"/>
      </dsp:txXfrm>
    </dsp:sp>
    <dsp:sp modelId="{675CA958-4824-41F6-8840-37C4E0465803}">
      <dsp:nvSpPr>
        <dsp:cNvPr id="0" name=""/>
        <dsp:cNvSpPr/>
      </dsp:nvSpPr>
      <dsp:spPr>
        <a:xfrm>
          <a:off x="4344349" y="65526"/>
          <a:ext cx="3810798" cy="10909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rPr>
            <a:t>Senator Van </a:t>
          </a:r>
          <a:r>
            <a:rPr lang="en-US" sz="3000" kern="1200" dirty="0" err="1">
              <a:solidFill>
                <a:schemeClr val="bg1"/>
              </a:solidFill>
            </a:rPr>
            <a:t>Hollen’s</a:t>
          </a:r>
          <a:r>
            <a:rPr lang="en-US" sz="3000" kern="1200" dirty="0">
              <a:solidFill>
                <a:schemeClr val="bg1"/>
              </a:solidFill>
            </a:rPr>
            <a:t> Website</a:t>
          </a:r>
        </a:p>
      </dsp:txBody>
      <dsp:txXfrm>
        <a:off x="4344349" y="65526"/>
        <a:ext cx="3810798" cy="1090984"/>
      </dsp:txXfrm>
    </dsp:sp>
    <dsp:sp modelId="{BF08D936-332A-44C4-BD9D-1C528665E66B}">
      <dsp:nvSpPr>
        <dsp:cNvPr id="0" name=""/>
        <dsp:cNvSpPr/>
      </dsp:nvSpPr>
      <dsp:spPr>
        <a:xfrm>
          <a:off x="4344349" y="1156511"/>
          <a:ext cx="3810798" cy="3129300"/>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solidFill>
                <a:schemeClr val="tx2"/>
              </a:solidFill>
              <a:hlinkClick xmlns:r="http://schemas.openxmlformats.org/officeDocument/2006/relationships" r:id="rId3">
                <a:extLst>
                  <a:ext uri="{A12FA001-AC4F-418D-AE19-62706E023703}">
                    <ahyp:hlinkClr xmlns:ahyp="http://schemas.microsoft.com/office/drawing/2018/hyperlinkcolor" val="tx"/>
                  </a:ext>
                </a:extLst>
              </a:hlinkClick>
            </a:rPr>
            <a:t>FY 2022</a:t>
          </a:r>
          <a:endParaRPr lang="en-US" sz="3000" kern="1200" dirty="0">
            <a:solidFill>
              <a:schemeClr val="tx2"/>
            </a:solidFill>
          </a:endParaRPr>
        </a:p>
        <a:p>
          <a:pPr marL="285750" lvl="1" indent="-285750" algn="l" defTabSz="1333500">
            <a:lnSpc>
              <a:spcPct val="90000"/>
            </a:lnSpc>
            <a:spcBef>
              <a:spcPct val="0"/>
            </a:spcBef>
            <a:spcAft>
              <a:spcPct val="15000"/>
            </a:spcAft>
            <a:buChar char="•"/>
          </a:pPr>
          <a:r>
            <a:rPr lang="en-US" sz="3000" kern="1200" dirty="0">
              <a:solidFill>
                <a:schemeClr val="tx2"/>
              </a:solidFill>
              <a:hlinkClick xmlns:r="http://schemas.openxmlformats.org/officeDocument/2006/relationships" r:id="rId4">
                <a:extLst>
                  <a:ext uri="{A12FA001-AC4F-418D-AE19-62706E023703}">
                    <ahyp:hlinkClr xmlns:ahyp="http://schemas.microsoft.com/office/drawing/2018/hyperlinkcolor" val="tx"/>
                  </a:ext>
                </a:extLst>
              </a:hlinkClick>
            </a:rPr>
            <a:t>FY 2023</a:t>
          </a:r>
          <a:endParaRPr lang="en-US" sz="3000" kern="1200" dirty="0">
            <a:solidFill>
              <a:schemeClr val="tx2"/>
            </a:solidFill>
          </a:endParaRPr>
        </a:p>
        <a:p>
          <a:pPr marL="285750" lvl="1" indent="-285750" algn="l" defTabSz="1333500">
            <a:lnSpc>
              <a:spcPct val="90000"/>
            </a:lnSpc>
            <a:spcBef>
              <a:spcPct val="0"/>
            </a:spcBef>
            <a:spcAft>
              <a:spcPct val="15000"/>
            </a:spcAft>
            <a:buChar char="•"/>
          </a:pPr>
          <a:r>
            <a:rPr lang="en-US" sz="3000" kern="1200" dirty="0">
              <a:solidFill>
                <a:schemeClr val="tx2"/>
              </a:solidFill>
            </a:rPr>
            <a:t>FY 2024 (will be added when available)</a:t>
          </a:r>
        </a:p>
      </dsp:txBody>
      <dsp:txXfrm>
        <a:off x="4344349" y="1156511"/>
        <a:ext cx="3810798" cy="3129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D3EFF-CFAE-464D-9AD0-81C42639E49E}">
      <dsp:nvSpPr>
        <dsp:cNvPr id="0" name=""/>
        <dsp:cNvSpPr/>
      </dsp:nvSpPr>
      <dsp:spPr>
        <a:xfrm>
          <a:off x="5100119" y="2125298"/>
          <a:ext cx="1714121" cy="1697528"/>
        </a:xfrm>
        <a:prstGeom prst="ellipse">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Application Elements</a:t>
          </a:r>
        </a:p>
      </dsp:txBody>
      <dsp:txXfrm>
        <a:off x="5351146" y="2373895"/>
        <a:ext cx="1212067" cy="1200334"/>
      </dsp:txXfrm>
    </dsp:sp>
    <dsp:sp modelId="{66A07CB1-CD09-4687-A790-D4545C9ED2F9}">
      <dsp:nvSpPr>
        <dsp:cNvPr id="0" name=""/>
        <dsp:cNvSpPr/>
      </dsp:nvSpPr>
      <dsp:spPr>
        <a:xfrm rot="16200000">
          <a:off x="5725025" y="1880782"/>
          <a:ext cx="464309" cy="24722"/>
        </a:xfrm>
        <a:custGeom>
          <a:avLst/>
          <a:gdLst/>
          <a:ahLst/>
          <a:cxnLst/>
          <a:rect l="0" t="0" r="0" b="0"/>
          <a:pathLst>
            <a:path>
              <a:moveTo>
                <a:pt x="0" y="12361"/>
              </a:moveTo>
              <a:lnTo>
                <a:pt x="464309" y="123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45572" y="1881536"/>
        <a:ext cx="23215" cy="23215"/>
      </dsp:txXfrm>
    </dsp:sp>
    <dsp:sp modelId="{A649E898-B920-49D0-9242-84118903DC21}">
      <dsp:nvSpPr>
        <dsp:cNvPr id="0" name=""/>
        <dsp:cNvSpPr/>
      </dsp:nvSpPr>
      <dsp:spPr>
        <a:xfrm>
          <a:off x="5138983" y="24595"/>
          <a:ext cx="1636392" cy="16363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Official Project Name</a:t>
          </a:r>
          <a:endParaRPr lang="en-US" sz="1800" kern="1200" dirty="0"/>
        </a:p>
      </dsp:txBody>
      <dsp:txXfrm>
        <a:off x="5378627" y="264239"/>
        <a:ext cx="1157104" cy="1157104"/>
      </dsp:txXfrm>
    </dsp:sp>
    <dsp:sp modelId="{35897F93-0F2C-4374-A5D1-D973EE5D733C}">
      <dsp:nvSpPr>
        <dsp:cNvPr id="0" name=""/>
        <dsp:cNvSpPr/>
      </dsp:nvSpPr>
      <dsp:spPr>
        <a:xfrm rot="19800000">
          <a:off x="6666912" y="2419692"/>
          <a:ext cx="458110" cy="24722"/>
        </a:xfrm>
        <a:custGeom>
          <a:avLst/>
          <a:gdLst/>
          <a:ahLst/>
          <a:cxnLst/>
          <a:rect l="0" t="0" r="0" b="0"/>
          <a:pathLst>
            <a:path>
              <a:moveTo>
                <a:pt x="0" y="12361"/>
              </a:moveTo>
              <a:lnTo>
                <a:pt x="458110" y="123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84515" y="2420600"/>
        <a:ext cx="22905" cy="22905"/>
      </dsp:txXfrm>
    </dsp:sp>
    <dsp:sp modelId="{BF1266E6-0EDF-4401-A596-BF6A7734266D}">
      <dsp:nvSpPr>
        <dsp:cNvPr id="0" name=""/>
        <dsp:cNvSpPr/>
      </dsp:nvSpPr>
      <dsp:spPr>
        <a:xfrm>
          <a:off x="6984718" y="1090231"/>
          <a:ext cx="1636392" cy="16363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Project Purpose</a:t>
          </a:r>
          <a:endParaRPr lang="en-US" sz="1800" kern="1200" dirty="0"/>
        </a:p>
      </dsp:txBody>
      <dsp:txXfrm>
        <a:off x="7224362" y="1329875"/>
        <a:ext cx="1157104" cy="1157104"/>
      </dsp:txXfrm>
    </dsp:sp>
    <dsp:sp modelId="{F8FCF01F-6574-4E8A-9442-1BD99F33308C}">
      <dsp:nvSpPr>
        <dsp:cNvPr id="0" name=""/>
        <dsp:cNvSpPr/>
      </dsp:nvSpPr>
      <dsp:spPr>
        <a:xfrm rot="1800000">
          <a:off x="6666912" y="3503711"/>
          <a:ext cx="458110" cy="24722"/>
        </a:xfrm>
        <a:custGeom>
          <a:avLst/>
          <a:gdLst/>
          <a:ahLst/>
          <a:cxnLst/>
          <a:rect l="0" t="0" r="0" b="0"/>
          <a:pathLst>
            <a:path>
              <a:moveTo>
                <a:pt x="0" y="12361"/>
              </a:moveTo>
              <a:lnTo>
                <a:pt x="458110" y="123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84515" y="3504619"/>
        <a:ext cx="22905" cy="22905"/>
      </dsp:txXfrm>
    </dsp:sp>
    <dsp:sp modelId="{4F5D2EF2-7918-4293-99DD-DC9F02BE6F5A}">
      <dsp:nvSpPr>
        <dsp:cNvPr id="0" name=""/>
        <dsp:cNvSpPr/>
      </dsp:nvSpPr>
      <dsp:spPr>
        <a:xfrm>
          <a:off x="6984718" y="3221501"/>
          <a:ext cx="1636392" cy="16363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Justification of Request</a:t>
          </a:r>
          <a:endParaRPr lang="en-US" sz="1800" kern="1200" dirty="0"/>
        </a:p>
      </dsp:txBody>
      <dsp:txXfrm>
        <a:off x="7224362" y="3461145"/>
        <a:ext cx="1157104" cy="1157104"/>
      </dsp:txXfrm>
    </dsp:sp>
    <dsp:sp modelId="{AF19C4DD-77C9-405A-ABB2-A1CA72E57DFA}">
      <dsp:nvSpPr>
        <dsp:cNvPr id="0" name=""/>
        <dsp:cNvSpPr/>
      </dsp:nvSpPr>
      <dsp:spPr>
        <a:xfrm rot="5400000">
          <a:off x="5725025" y="4042621"/>
          <a:ext cx="464309" cy="24722"/>
        </a:xfrm>
        <a:custGeom>
          <a:avLst/>
          <a:gdLst/>
          <a:ahLst/>
          <a:cxnLst/>
          <a:rect l="0" t="0" r="0" b="0"/>
          <a:pathLst>
            <a:path>
              <a:moveTo>
                <a:pt x="0" y="12361"/>
              </a:moveTo>
              <a:lnTo>
                <a:pt x="464309" y="123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45572" y="4043374"/>
        <a:ext cx="23215" cy="23215"/>
      </dsp:txXfrm>
    </dsp:sp>
    <dsp:sp modelId="{7ED5800B-9DDB-4D82-8069-49A5B6D0FA1E}">
      <dsp:nvSpPr>
        <dsp:cNvPr id="0" name=""/>
        <dsp:cNvSpPr/>
      </dsp:nvSpPr>
      <dsp:spPr>
        <a:xfrm>
          <a:off x="5138983" y="4287137"/>
          <a:ext cx="1636392" cy="16363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Detailed Budget</a:t>
          </a:r>
        </a:p>
      </dsp:txBody>
      <dsp:txXfrm>
        <a:off x="5378627" y="4526781"/>
        <a:ext cx="1157104" cy="1157104"/>
      </dsp:txXfrm>
    </dsp:sp>
    <dsp:sp modelId="{B9C71F4E-8831-468C-A0FC-CE12122FC3B6}">
      <dsp:nvSpPr>
        <dsp:cNvPr id="0" name=""/>
        <dsp:cNvSpPr/>
      </dsp:nvSpPr>
      <dsp:spPr>
        <a:xfrm rot="9000000">
          <a:off x="4789336" y="3503711"/>
          <a:ext cx="458110" cy="24722"/>
        </a:xfrm>
        <a:custGeom>
          <a:avLst/>
          <a:gdLst/>
          <a:ahLst/>
          <a:cxnLst/>
          <a:rect l="0" t="0" r="0" b="0"/>
          <a:pathLst>
            <a:path>
              <a:moveTo>
                <a:pt x="0" y="12361"/>
              </a:moveTo>
              <a:lnTo>
                <a:pt x="458110" y="123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006939" y="3504619"/>
        <a:ext cx="22905" cy="22905"/>
      </dsp:txXfrm>
    </dsp:sp>
    <dsp:sp modelId="{E5A1DB23-18F6-4D9A-AFB7-52C21B7B8799}">
      <dsp:nvSpPr>
        <dsp:cNvPr id="0" name=""/>
        <dsp:cNvSpPr/>
      </dsp:nvSpPr>
      <dsp:spPr>
        <a:xfrm>
          <a:off x="3293249" y="3221501"/>
          <a:ext cx="1636392" cy="16363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Funding on Hand</a:t>
          </a:r>
        </a:p>
      </dsp:txBody>
      <dsp:txXfrm>
        <a:off x="3532893" y="3461145"/>
        <a:ext cx="1157104" cy="1157104"/>
      </dsp:txXfrm>
    </dsp:sp>
    <dsp:sp modelId="{2D3AA9D8-092A-46F5-89E0-6283DE508BAD}">
      <dsp:nvSpPr>
        <dsp:cNvPr id="0" name=""/>
        <dsp:cNvSpPr/>
      </dsp:nvSpPr>
      <dsp:spPr>
        <a:xfrm rot="12600000">
          <a:off x="4789336" y="2419692"/>
          <a:ext cx="458110" cy="24722"/>
        </a:xfrm>
        <a:custGeom>
          <a:avLst/>
          <a:gdLst/>
          <a:ahLst/>
          <a:cxnLst/>
          <a:rect l="0" t="0" r="0" b="0"/>
          <a:pathLst>
            <a:path>
              <a:moveTo>
                <a:pt x="0" y="12361"/>
              </a:moveTo>
              <a:lnTo>
                <a:pt x="458110" y="123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006939" y="2420600"/>
        <a:ext cx="22905" cy="22905"/>
      </dsp:txXfrm>
    </dsp:sp>
    <dsp:sp modelId="{D9389A81-9871-4452-8533-3AAE2C19268E}">
      <dsp:nvSpPr>
        <dsp:cNvPr id="0" name=""/>
        <dsp:cNvSpPr/>
      </dsp:nvSpPr>
      <dsp:spPr>
        <a:xfrm>
          <a:off x="3293249" y="1090231"/>
          <a:ext cx="1636392" cy="16363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Timeline to Completion</a:t>
          </a:r>
          <a:endParaRPr lang="en-US" sz="1800" kern="1200" dirty="0"/>
        </a:p>
      </dsp:txBody>
      <dsp:txXfrm>
        <a:off x="3532893" y="1329875"/>
        <a:ext cx="1157104" cy="11571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00F1A-E213-4AAF-B78F-79032C3899D8}">
      <dsp:nvSpPr>
        <dsp:cNvPr id="0" name=""/>
        <dsp:cNvSpPr/>
      </dsp:nvSpPr>
      <dsp:spPr>
        <a:xfrm>
          <a:off x="0" y="2669"/>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59C83-C53F-4DEC-82D0-0957022E1914}">
      <dsp:nvSpPr>
        <dsp:cNvPr id="0" name=""/>
        <dsp:cNvSpPr/>
      </dsp:nvSpPr>
      <dsp:spPr>
        <a:xfrm>
          <a:off x="0" y="2669"/>
          <a:ext cx="1567046" cy="546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u="sng" kern="1200" dirty="0">
              <a:latin typeface="+mn-lt"/>
              <a:ea typeface="Calibri Light" panose="020F0302020204030204" pitchFamily="34" charset="0"/>
              <a:cs typeface="Calibri Light" panose="020F0302020204030204" pitchFamily="34" charset="0"/>
            </a:rPr>
            <a:t>Request Information</a:t>
          </a:r>
          <a:endParaRPr lang="en-US" sz="2000" kern="1200" dirty="0">
            <a:latin typeface="+mn-lt"/>
          </a:endParaRPr>
        </a:p>
      </dsp:txBody>
      <dsp:txXfrm>
        <a:off x="0" y="2669"/>
        <a:ext cx="1567046" cy="5461318"/>
      </dsp:txXfrm>
    </dsp:sp>
    <dsp:sp modelId="{09A99998-4439-4D5C-95D7-5F244A0B274B}">
      <dsp:nvSpPr>
        <dsp:cNvPr id="0" name=""/>
        <dsp:cNvSpPr/>
      </dsp:nvSpPr>
      <dsp:spPr>
        <a:xfrm>
          <a:off x="1667016" y="54402"/>
          <a:ext cx="5231753" cy="77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Calibri Light" panose="020F0302020204030204" pitchFamily="34" charset="0"/>
              <a:cs typeface="Calibri Light" panose="020F0302020204030204" pitchFamily="34" charset="0"/>
            </a:rPr>
            <a:t>Name of Proposal</a:t>
          </a:r>
          <a:r>
            <a:rPr lang="en-US" sz="1800" kern="1200" dirty="0">
              <a:latin typeface="+mn-lt"/>
              <a:ea typeface="Calibri Light" panose="020F0302020204030204" pitchFamily="34" charset="0"/>
              <a:cs typeface="Calibri Light" panose="020F0302020204030204" pitchFamily="34" charset="0"/>
            </a:rPr>
            <a:t>: Fort Avenue Community Center and Food Pantry</a:t>
          </a:r>
        </a:p>
      </dsp:txBody>
      <dsp:txXfrm>
        <a:off x="1667016" y="54402"/>
        <a:ext cx="5231753" cy="771869"/>
      </dsp:txXfrm>
    </dsp:sp>
    <dsp:sp modelId="{CF1D920C-B9C5-46AE-8AC7-9E0E439A7D56}">
      <dsp:nvSpPr>
        <dsp:cNvPr id="0" name=""/>
        <dsp:cNvSpPr/>
      </dsp:nvSpPr>
      <dsp:spPr>
        <a:xfrm>
          <a:off x="1567046" y="826272"/>
          <a:ext cx="533172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8B03DD-2F53-41E2-83F6-3C64906768DB}">
      <dsp:nvSpPr>
        <dsp:cNvPr id="0" name=""/>
        <dsp:cNvSpPr/>
      </dsp:nvSpPr>
      <dsp:spPr>
        <a:xfrm>
          <a:off x="1667016" y="878005"/>
          <a:ext cx="5231753" cy="79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Calibri Light" panose="020F0302020204030204" pitchFamily="34" charset="0"/>
              <a:cs typeface="Calibri Light" panose="020F0302020204030204" pitchFamily="34" charset="0"/>
            </a:rPr>
            <a:t>Speciﬁc Location in Maryland: </a:t>
          </a:r>
          <a:r>
            <a:rPr lang="en-US" sz="1800" kern="1200" dirty="0">
              <a:latin typeface="+mn-lt"/>
              <a:ea typeface="Calibri Light" panose="020F0302020204030204" pitchFamily="34" charset="0"/>
              <a:cs typeface="Calibri Light" panose="020F0302020204030204" pitchFamily="34" charset="0"/>
            </a:rPr>
            <a:t>12345 Fort Ave in the Shaw Neighborhood of Baltimore City, Maryland 21215</a:t>
          </a:r>
        </a:p>
      </dsp:txBody>
      <dsp:txXfrm>
        <a:off x="1667016" y="878005"/>
        <a:ext cx="5231753" cy="799339"/>
      </dsp:txXfrm>
    </dsp:sp>
    <dsp:sp modelId="{224EB610-63C7-42EA-AE43-D9B86E4AB378}">
      <dsp:nvSpPr>
        <dsp:cNvPr id="0" name=""/>
        <dsp:cNvSpPr/>
      </dsp:nvSpPr>
      <dsp:spPr>
        <a:xfrm>
          <a:off x="1567046" y="1677345"/>
          <a:ext cx="533172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E0F4CC-04E6-4C67-A9E8-4D4F4349D626}">
      <dsp:nvSpPr>
        <dsp:cNvPr id="0" name=""/>
        <dsp:cNvSpPr/>
      </dsp:nvSpPr>
      <dsp:spPr>
        <a:xfrm>
          <a:off x="1667016" y="1729078"/>
          <a:ext cx="5231753" cy="51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Calibri Light" panose="020F0302020204030204" pitchFamily="34" charset="0"/>
              <a:cs typeface="Calibri Light" panose="020F0302020204030204" pitchFamily="34" charset="0"/>
            </a:rPr>
            <a:t>County/Counties Where Project Is Located</a:t>
          </a:r>
          <a:r>
            <a:rPr lang="en-US" sz="1800" kern="1200" dirty="0">
              <a:latin typeface="+mn-lt"/>
              <a:ea typeface="Calibri Light" panose="020F0302020204030204" pitchFamily="34" charset="0"/>
              <a:cs typeface="Calibri Light" panose="020F0302020204030204" pitchFamily="34" charset="0"/>
            </a:rPr>
            <a:t>: Baltimore City</a:t>
          </a:r>
        </a:p>
      </dsp:txBody>
      <dsp:txXfrm>
        <a:off x="1667016" y="1729078"/>
        <a:ext cx="5231753" cy="513193"/>
      </dsp:txXfrm>
    </dsp:sp>
    <dsp:sp modelId="{3B7AD9F7-C084-44BA-94A9-2B120F289AF5}">
      <dsp:nvSpPr>
        <dsp:cNvPr id="0" name=""/>
        <dsp:cNvSpPr/>
      </dsp:nvSpPr>
      <dsp:spPr>
        <a:xfrm>
          <a:off x="1567046" y="2242271"/>
          <a:ext cx="533172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800D64-F62B-414D-8309-501ECC2646CA}">
      <dsp:nvSpPr>
        <dsp:cNvPr id="0" name=""/>
        <dsp:cNvSpPr/>
      </dsp:nvSpPr>
      <dsp:spPr>
        <a:xfrm>
          <a:off x="1667016" y="2294004"/>
          <a:ext cx="5231753" cy="62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Calibri Light" panose="020F0302020204030204" pitchFamily="34" charset="0"/>
              <a:cs typeface="Calibri Light" panose="020F0302020204030204" pitchFamily="34" charset="0"/>
            </a:rPr>
            <a:t>Congressionally Directed Spending Request</a:t>
          </a:r>
          <a:r>
            <a:rPr lang="en-US" sz="1800" kern="1200" dirty="0">
              <a:latin typeface="+mn-lt"/>
              <a:ea typeface="Calibri Light" panose="020F0302020204030204" pitchFamily="34" charset="0"/>
              <a:cs typeface="Calibri Light" panose="020F0302020204030204" pitchFamily="34" charset="0"/>
            </a:rPr>
            <a:t>: $1,500,000</a:t>
          </a:r>
        </a:p>
      </dsp:txBody>
      <dsp:txXfrm>
        <a:off x="1667016" y="2294004"/>
        <a:ext cx="5231753" cy="629561"/>
      </dsp:txXfrm>
    </dsp:sp>
    <dsp:sp modelId="{511AD630-E761-4E5F-9AEE-DF35BC600E35}">
      <dsp:nvSpPr>
        <dsp:cNvPr id="0" name=""/>
        <dsp:cNvSpPr/>
      </dsp:nvSpPr>
      <dsp:spPr>
        <a:xfrm>
          <a:off x="1567046" y="2923566"/>
          <a:ext cx="533172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5555EE-7173-4D43-8B19-EAA2C9A32E2D}">
      <dsp:nvSpPr>
        <dsp:cNvPr id="0" name=""/>
        <dsp:cNvSpPr/>
      </dsp:nvSpPr>
      <dsp:spPr>
        <a:xfrm>
          <a:off x="1667016" y="2975299"/>
          <a:ext cx="5231753" cy="549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Calibri Light" panose="020F0302020204030204" pitchFamily="34" charset="0"/>
              <a:cs typeface="Calibri Light" panose="020F0302020204030204" pitchFamily="34" charset="0"/>
            </a:rPr>
            <a:t>Total Cost of the Project</a:t>
          </a:r>
          <a:r>
            <a:rPr lang="en-US" sz="1800" kern="1200" dirty="0">
              <a:latin typeface="+mn-lt"/>
              <a:ea typeface="Calibri Light" panose="020F0302020204030204" pitchFamily="34" charset="0"/>
              <a:cs typeface="Calibri Light" panose="020F0302020204030204" pitchFamily="34" charset="0"/>
            </a:rPr>
            <a:t>: $5,000,000</a:t>
          </a:r>
        </a:p>
      </dsp:txBody>
      <dsp:txXfrm>
        <a:off x="1667016" y="2975299"/>
        <a:ext cx="5231753" cy="549551"/>
      </dsp:txXfrm>
    </dsp:sp>
    <dsp:sp modelId="{662AA7F8-4801-4446-BEDD-6C838502150D}">
      <dsp:nvSpPr>
        <dsp:cNvPr id="0" name=""/>
        <dsp:cNvSpPr/>
      </dsp:nvSpPr>
      <dsp:spPr>
        <a:xfrm>
          <a:off x="1567046" y="3524851"/>
          <a:ext cx="533172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AF7AA-7C89-431D-AE3D-49306757D0AB}">
      <dsp:nvSpPr>
        <dsp:cNvPr id="0" name=""/>
        <dsp:cNvSpPr/>
      </dsp:nvSpPr>
      <dsp:spPr>
        <a:xfrm>
          <a:off x="1667016" y="3576584"/>
          <a:ext cx="5231753" cy="748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Calibri Light" panose="020F0302020204030204" pitchFamily="34" charset="0"/>
              <a:cs typeface="Calibri Light" panose="020F0302020204030204" pitchFamily="34" charset="0"/>
            </a:rPr>
            <a:t>Relevant Appropriations Bill</a:t>
          </a:r>
          <a:r>
            <a:rPr lang="en-US" sz="1800" kern="1200" dirty="0">
              <a:latin typeface="+mn-lt"/>
              <a:ea typeface="Calibri Light" panose="020F0302020204030204" pitchFamily="34" charset="0"/>
              <a:cs typeface="Calibri Light" panose="020F0302020204030204" pitchFamily="34" charset="0"/>
            </a:rPr>
            <a:t>: Transportation, Housing and Urban Development (THUD)</a:t>
          </a:r>
        </a:p>
      </dsp:txBody>
      <dsp:txXfrm>
        <a:off x="1667016" y="3576584"/>
        <a:ext cx="5231753" cy="748548"/>
      </dsp:txXfrm>
    </dsp:sp>
    <dsp:sp modelId="{8DA68F5D-EC19-430D-A77C-072D34A59A13}">
      <dsp:nvSpPr>
        <dsp:cNvPr id="0" name=""/>
        <dsp:cNvSpPr/>
      </dsp:nvSpPr>
      <dsp:spPr>
        <a:xfrm>
          <a:off x="1567046" y="4325132"/>
          <a:ext cx="533172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F37081-664C-4FC8-8789-ED52ADD9CE8E}">
      <dsp:nvSpPr>
        <dsp:cNvPr id="0" name=""/>
        <dsp:cNvSpPr/>
      </dsp:nvSpPr>
      <dsp:spPr>
        <a:xfrm>
          <a:off x="1667016" y="4376865"/>
          <a:ext cx="5231753" cy="1034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latin typeface="+mn-lt"/>
              <a:ea typeface="Calibri Light" panose="020F0302020204030204" pitchFamily="34" charset="0"/>
              <a:cs typeface="Calibri Light" panose="020F0302020204030204" pitchFamily="34" charset="0"/>
            </a:rPr>
            <a:t>Speciﬁc Account: </a:t>
          </a:r>
          <a:r>
            <a:rPr lang="en-US" sz="1800" kern="1200">
              <a:latin typeface="+mn-lt"/>
              <a:ea typeface="Calibri Light" panose="020F0302020204030204" pitchFamily="34" charset="0"/>
              <a:cs typeface="Calibri Light" panose="020F0302020204030204" pitchFamily="34" charset="0"/>
            </a:rPr>
            <a:t>THUD Community Development Fund within the line item Economic Development Initiatives (EDI) for economic development projects eligible under chapter 69 of title 42, United States Code</a:t>
          </a:r>
          <a:endParaRPr lang="en-US" sz="1800" kern="1200" dirty="0">
            <a:latin typeface="+mn-lt"/>
            <a:ea typeface="Calibri Light" panose="020F0302020204030204" pitchFamily="34" charset="0"/>
            <a:cs typeface="Calibri Light" panose="020F0302020204030204" pitchFamily="34" charset="0"/>
          </a:endParaRPr>
        </a:p>
      </dsp:txBody>
      <dsp:txXfrm>
        <a:off x="1667016" y="4376865"/>
        <a:ext cx="5231753" cy="1034663"/>
      </dsp:txXfrm>
    </dsp:sp>
    <dsp:sp modelId="{BB6E4366-B362-4B16-8A95-36B2360631D8}">
      <dsp:nvSpPr>
        <dsp:cNvPr id="0" name=""/>
        <dsp:cNvSpPr/>
      </dsp:nvSpPr>
      <dsp:spPr>
        <a:xfrm>
          <a:off x="1567046" y="5411529"/>
          <a:ext cx="533172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6D592-8C14-4FA9-B0FE-DD7D95371F4B}">
      <dsp:nvSpPr>
        <dsp:cNvPr id="0" name=""/>
        <dsp:cNvSpPr/>
      </dsp:nvSpPr>
      <dsp:spPr>
        <a:xfrm>
          <a:off x="0" y="0"/>
          <a:ext cx="79183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44E8E-31DA-48F5-9E09-EDA640082191}">
      <dsp:nvSpPr>
        <dsp:cNvPr id="0" name=""/>
        <dsp:cNvSpPr/>
      </dsp:nvSpPr>
      <dsp:spPr>
        <a:xfrm>
          <a:off x="193333" y="64044"/>
          <a:ext cx="1583665" cy="278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u="sng" kern="1200" dirty="0">
              <a:solidFill>
                <a:schemeClr val="tx1"/>
              </a:solidFill>
            </a:rPr>
            <a:t>Project Purpose</a:t>
          </a:r>
          <a:endParaRPr lang="en-US" sz="2200" kern="1200" dirty="0">
            <a:solidFill>
              <a:schemeClr val="tx1"/>
            </a:solidFill>
          </a:endParaRPr>
        </a:p>
      </dsp:txBody>
      <dsp:txXfrm>
        <a:off x="193333" y="64044"/>
        <a:ext cx="1583665" cy="2788177"/>
      </dsp:txXfrm>
    </dsp:sp>
    <dsp:sp modelId="{C1F42607-54CF-4DE7-A29B-606DC5E69540}">
      <dsp:nvSpPr>
        <dsp:cNvPr id="0" name=""/>
        <dsp:cNvSpPr/>
      </dsp:nvSpPr>
      <dsp:spPr>
        <a:xfrm>
          <a:off x="1702440" y="136481"/>
          <a:ext cx="6215886" cy="2413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Funds will support construction of a facility in the Shaw neighborhood in Baltimore City with a commercial kitchen and food pantry, afterschool tutoring, and job training to serve local families. The Shaw Community has experienced major disinvestment, which is part of the reason for the family poverty and lack of growth.</a:t>
          </a:r>
        </a:p>
      </dsp:txBody>
      <dsp:txXfrm>
        <a:off x="1702440" y="136481"/>
        <a:ext cx="6215886" cy="2413362"/>
      </dsp:txXfrm>
    </dsp:sp>
    <dsp:sp modelId="{0C1DA37A-DDB9-4C36-978B-EE90D3157DF7}">
      <dsp:nvSpPr>
        <dsp:cNvPr id="0" name=""/>
        <dsp:cNvSpPr/>
      </dsp:nvSpPr>
      <dsp:spPr>
        <a:xfrm>
          <a:off x="1583665" y="2552771"/>
          <a:ext cx="6334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CF3E67-5627-41C2-BA33-EAC60AFEDE0D}">
      <dsp:nvSpPr>
        <dsp:cNvPr id="0" name=""/>
        <dsp:cNvSpPr/>
      </dsp:nvSpPr>
      <dsp:spPr>
        <a:xfrm>
          <a:off x="0" y="2788177"/>
          <a:ext cx="79183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9DD715-9E2F-4861-A751-DD1148EBDF81}">
      <dsp:nvSpPr>
        <dsp:cNvPr id="0" name=""/>
        <dsp:cNvSpPr/>
      </dsp:nvSpPr>
      <dsp:spPr>
        <a:xfrm>
          <a:off x="103128" y="1952058"/>
          <a:ext cx="1583665" cy="278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u="sng" kern="1200" dirty="0">
              <a:solidFill>
                <a:schemeClr val="tx1"/>
              </a:solidFill>
            </a:rPr>
            <a:t>Justiﬁcation of Request</a:t>
          </a:r>
          <a:r>
            <a:rPr lang="en-US" sz="2200" u="sng" kern="1200" dirty="0">
              <a:solidFill>
                <a:schemeClr val="tx1"/>
              </a:solidFill>
            </a:rPr>
            <a:t>  </a:t>
          </a:r>
          <a:endParaRPr lang="en-US" sz="2200" kern="1200" dirty="0">
            <a:solidFill>
              <a:schemeClr val="tx1"/>
            </a:solidFill>
          </a:endParaRPr>
        </a:p>
      </dsp:txBody>
      <dsp:txXfrm>
        <a:off x="103128" y="1952058"/>
        <a:ext cx="1583665" cy="2788177"/>
      </dsp:txXfrm>
    </dsp:sp>
    <dsp:sp modelId="{04874196-A6CF-48FB-A713-341C0418B87B}">
      <dsp:nvSpPr>
        <dsp:cNvPr id="0" name=""/>
        <dsp:cNvSpPr/>
      </dsp:nvSpPr>
      <dsp:spPr>
        <a:xfrm>
          <a:off x="1690008" y="1972286"/>
          <a:ext cx="6199352" cy="277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This funding would enable construction of a larger food pantry facility to distribute healthy food to residents of Shaw without adding to their household budgets. The median household income in this area is $34,041, compared to the City median of $52,318. The City Health Department, in a study with Johns Hopkins Public Health, determined that this neighborhood was one of the poorest in the City and considered to be a Healthy Food Priority Area for increasing access to healthy foods. The funds being requested are needed to subsidize the costs of constructing a state-of-the- art food pantry and community center that will support the overall transformation of this community.</a:t>
          </a:r>
        </a:p>
      </dsp:txBody>
      <dsp:txXfrm>
        <a:off x="1690008" y="1972286"/>
        <a:ext cx="6199352" cy="2773882"/>
      </dsp:txXfrm>
    </dsp:sp>
    <dsp:sp modelId="{2C66845D-25AF-499F-8CD4-D5602D859716}">
      <dsp:nvSpPr>
        <dsp:cNvPr id="0" name=""/>
        <dsp:cNvSpPr/>
      </dsp:nvSpPr>
      <dsp:spPr>
        <a:xfrm>
          <a:off x="1583665" y="5568993"/>
          <a:ext cx="63346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5760" cy="451142"/>
          </a:xfrm>
          <a:prstGeom prst="rect">
            <a:avLst/>
          </a:prstGeom>
        </p:spPr>
        <p:txBody>
          <a:bodyPr vert="horz" lIns="89693" tIns="44847" rIns="89693" bIns="44847" rtlCol="0"/>
          <a:lstStyle>
            <a:lvl1pPr algn="l">
              <a:defRPr sz="1200"/>
            </a:lvl1pPr>
          </a:lstStyle>
          <a:p>
            <a:endParaRPr lang="en-US"/>
          </a:p>
        </p:txBody>
      </p:sp>
      <p:sp>
        <p:nvSpPr>
          <p:cNvPr id="3" name="Date Placeholder 2"/>
          <p:cNvSpPr>
            <a:spLocks noGrp="1"/>
          </p:cNvSpPr>
          <p:nvPr>
            <p:ph type="dt" idx="1"/>
          </p:nvPr>
        </p:nvSpPr>
        <p:spPr>
          <a:xfrm>
            <a:off x="3798288" y="0"/>
            <a:ext cx="2905760" cy="451142"/>
          </a:xfrm>
          <a:prstGeom prst="rect">
            <a:avLst/>
          </a:prstGeom>
        </p:spPr>
        <p:txBody>
          <a:bodyPr vert="horz" lIns="89693" tIns="44847" rIns="89693" bIns="44847" rtlCol="0"/>
          <a:lstStyle>
            <a:lvl1pPr algn="r">
              <a:defRPr sz="1200"/>
            </a:lvl1pPr>
          </a:lstStyle>
          <a:p>
            <a:fld id="{43017996-92A0-4B28-977E-79E622E757AC}" type="datetimeFigureOut">
              <a:rPr lang="en-US" smtClean="0"/>
              <a:t>1/24/2024</a:t>
            </a:fld>
            <a:endParaRPr lang="en-US"/>
          </a:p>
        </p:txBody>
      </p:sp>
      <p:sp>
        <p:nvSpPr>
          <p:cNvPr id="4" name="Slide Image Placeholder 3"/>
          <p:cNvSpPr>
            <a:spLocks noGrp="1" noRot="1" noChangeAspect="1"/>
          </p:cNvSpPr>
          <p:nvPr>
            <p:ph type="sldImg" idx="2"/>
          </p:nvPr>
        </p:nvSpPr>
        <p:spPr>
          <a:xfrm>
            <a:off x="655638" y="1123950"/>
            <a:ext cx="5394325" cy="3035300"/>
          </a:xfrm>
          <a:prstGeom prst="rect">
            <a:avLst/>
          </a:prstGeom>
          <a:noFill/>
          <a:ln w="12700">
            <a:solidFill>
              <a:prstClr val="black"/>
            </a:solidFill>
          </a:ln>
        </p:spPr>
        <p:txBody>
          <a:bodyPr vert="horz" lIns="89693" tIns="44847" rIns="89693" bIns="44847" rtlCol="0" anchor="ctr"/>
          <a:lstStyle/>
          <a:p>
            <a:endParaRPr lang="en-US"/>
          </a:p>
        </p:txBody>
      </p:sp>
      <p:sp>
        <p:nvSpPr>
          <p:cNvPr id="5" name="Notes Placeholder 4"/>
          <p:cNvSpPr>
            <a:spLocks noGrp="1"/>
          </p:cNvSpPr>
          <p:nvPr>
            <p:ph type="body" sz="quarter" idx="3"/>
          </p:nvPr>
        </p:nvSpPr>
        <p:spPr>
          <a:xfrm>
            <a:off x="670560" y="4327207"/>
            <a:ext cx="5364480" cy="3540443"/>
          </a:xfrm>
          <a:prstGeom prst="rect">
            <a:avLst/>
          </a:prstGeom>
        </p:spPr>
        <p:txBody>
          <a:bodyPr vert="horz" lIns="89693" tIns="44847" rIns="89693" bIns="448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40460"/>
            <a:ext cx="2905760" cy="451141"/>
          </a:xfrm>
          <a:prstGeom prst="rect">
            <a:avLst/>
          </a:prstGeom>
        </p:spPr>
        <p:txBody>
          <a:bodyPr vert="horz" lIns="89693" tIns="44847" rIns="89693" bIns="44847" rtlCol="0" anchor="b"/>
          <a:lstStyle>
            <a:lvl1pPr algn="l">
              <a:defRPr sz="1200"/>
            </a:lvl1pPr>
          </a:lstStyle>
          <a:p>
            <a:endParaRPr lang="en-US"/>
          </a:p>
        </p:txBody>
      </p:sp>
      <p:sp>
        <p:nvSpPr>
          <p:cNvPr id="7" name="Slide Number Placeholder 6"/>
          <p:cNvSpPr>
            <a:spLocks noGrp="1"/>
          </p:cNvSpPr>
          <p:nvPr>
            <p:ph type="sldNum" sz="quarter" idx="5"/>
          </p:nvPr>
        </p:nvSpPr>
        <p:spPr>
          <a:xfrm>
            <a:off x="3798288" y="8540460"/>
            <a:ext cx="2905760" cy="451141"/>
          </a:xfrm>
          <a:prstGeom prst="rect">
            <a:avLst/>
          </a:prstGeom>
        </p:spPr>
        <p:txBody>
          <a:bodyPr vert="horz" lIns="89693" tIns="44847" rIns="89693" bIns="44847" rtlCol="0" anchor="b"/>
          <a:lstStyle>
            <a:lvl1pPr algn="r">
              <a:defRPr sz="1200"/>
            </a:lvl1pPr>
          </a:lstStyle>
          <a:p>
            <a:fld id="{E84BD536-B172-4145-BEC2-6E9C519ED409}" type="slidenum">
              <a:rPr lang="en-US" smtClean="0"/>
              <a:t>‹#›</a:t>
            </a:fld>
            <a:endParaRPr lang="en-US"/>
          </a:p>
        </p:txBody>
      </p:sp>
    </p:spTree>
    <p:extLst>
      <p:ext uri="{BB962C8B-B14F-4D97-AF65-F5344CB8AC3E}">
        <p14:creationId xmlns:p14="http://schemas.microsoft.com/office/powerpoint/2010/main" val="222594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 Teri/Carleton intro statements </a:t>
            </a:r>
          </a:p>
          <a:p>
            <a:r>
              <a:rPr lang="en-US" dirty="0"/>
              <a:t>Slides 2-4 – D</a:t>
            </a:r>
          </a:p>
          <a:p>
            <a:r>
              <a:rPr lang="en-US" dirty="0"/>
              <a:t>Slides 5-7 – J</a:t>
            </a:r>
          </a:p>
          <a:p>
            <a:r>
              <a:rPr lang="en-US" dirty="0"/>
              <a:t>Slides 8-9 – D </a:t>
            </a:r>
          </a:p>
          <a:p>
            <a:r>
              <a:rPr lang="en-US" dirty="0"/>
              <a:t>Slides 10-11 – J </a:t>
            </a:r>
          </a:p>
          <a:p>
            <a:r>
              <a:rPr lang="en-US" dirty="0"/>
              <a:t>Slides 12-13 – both briefly</a:t>
            </a:r>
          </a:p>
          <a:p>
            <a:r>
              <a:rPr lang="en-US" dirty="0"/>
              <a:t>Slides 14 - Q&amp;A – Sung to receive q’s, but use FAQ list. </a:t>
            </a:r>
            <a:r>
              <a:rPr lang="en-US" sz="1800" dirty="0">
                <a:latin typeface="Calibri" panose="020F0502020204030204" pitchFamily="34" charset="0"/>
                <a:ea typeface="Times New Roman" panose="02020603050405020304" pitchFamily="18" charset="0"/>
              </a:rPr>
              <a:t>D/J popcorn back and forth on answering.</a:t>
            </a:r>
            <a:endParaRPr lang="en-US" dirty="0"/>
          </a:p>
          <a:p>
            <a:endParaRPr lang="en-US" dirty="0"/>
          </a:p>
        </p:txBody>
      </p:sp>
      <p:sp>
        <p:nvSpPr>
          <p:cNvPr id="4" name="Slide Number Placeholder 3"/>
          <p:cNvSpPr>
            <a:spLocks noGrp="1"/>
          </p:cNvSpPr>
          <p:nvPr>
            <p:ph type="sldNum" sz="quarter" idx="5"/>
          </p:nvPr>
        </p:nvSpPr>
        <p:spPr/>
        <p:txBody>
          <a:bodyPr/>
          <a:lstStyle/>
          <a:p>
            <a:fld id="{E84BD536-B172-4145-BEC2-6E9C519ED409}" type="slidenum">
              <a:rPr lang="en-US" smtClean="0"/>
              <a:t>1</a:t>
            </a:fld>
            <a:endParaRPr lang="en-US"/>
          </a:p>
        </p:txBody>
      </p:sp>
    </p:spTree>
    <p:extLst>
      <p:ext uri="{BB962C8B-B14F-4D97-AF65-F5344CB8AC3E}">
        <p14:creationId xmlns:p14="http://schemas.microsoft.com/office/powerpoint/2010/main" val="313935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4BD536-B172-4145-BEC2-6E9C519ED409}" type="slidenum">
              <a:rPr lang="en-US" smtClean="0"/>
              <a:t>10</a:t>
            </a:fld>
            <a:endParaRPr lang="en-US"/>
          </a:p>
        </p:txBody>
      </p:sp>
    </p:spTree>
    <p:extLst>
      <p:ext uri="{BB962C8B-B14F-4D97-AF65-F5344CB8AC3E}">
        <p14:creationId xmlns:p14="http://schemas.microsoft.com/office/powerpoint/2010/main" val="399716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BD536-B172-4145-BEC2-6E9C519ED409}" type="slidenum">
              <a:rPr lang="en-US" smtClean="0"/>
              <a:t>11</a:t>
            </a:fld>
            <a:endParaRPr lang="en-US"/>
          </a:p>
        </p:txBody>
      </p:sp>
    </p:spTree>
    <p:extLst>
      <p:ext uri="{BB962C8B-B14F-4D97-AF65-F5344CB8AC3E}">
        <p14:creationId xmlns:p14="http://schemas.microsoft.com/office/powerpoint/2010/main" val="3123604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BD536-B172-4145-BEC2-6E9C519ED409}" type="slidenum">
              <a:rPr lang="en-US" smtClean="0"/>
              <a:t>12</a:t>
            </a:fld>
            <a:endParaRPr lang="en-US"/>
          </a:p>
        </p:txBody>
      </p:sp>
    </p:spTree>
    <p:extLst>
      <p:ext uri="{BB962C8B-B14F-4D97-AF65-F5344CB8AC3E}">
        <p14:creationId xmlns:p14="http://schemas.microsoft.com/office/powerpoint/2010/main" val="2521989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BD536-B172-4145-BEC2-6E9C519ED409}" type="slidenum">
              <a:rPr lang="en-US" smtClean="0"/>
              <a:t>13</a:t>
            </a:fld>
            <a:endParaRPr lang="en-US"/>
          </a:p>
        </p:txBody>
      </p:sp>
    </p:spTree>
    <p:extLst>
      <p:ext uri="{BB962C8B-B14F-4D97-AF65-F5344CB8AC3E}">
        <p14:creationId xmlns:p14="http://schemas.microsoft.com/office/powerpoint/2010/main" val="3103097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 to start, popcorn back and forth</a:t>
            </a:r>
          </a:p>
        </p:txBody>
      </p:sp>
      <p:sp>
        <p:nvSpPr>
          <p:cNvPr id="4" name="Slide Number Placeholder 3"/>
          <p:cNvSpPr>
            <a:spLocks noGrp="1"/>
          </p:cNvSpPr>
          <p:nvPr>
            <p:ph type="sldNum" sz="quarter" idx="5"/>
          </p:nvPr>
        </p:nvSpPr>
        <p:spPr/>
        <p:txBody>
          <a:bodyPr/>
          <a:lstStyle/>
          <a:p>
            <a:pPr defTabSz="896935">
              <a:defRPr/>
            </a:pPr>
            <a:fld id="{E84BD536-B172-4145-BEC2-6E9C519ED409}" type="slidenum">
              <a:rPr lang="en-US">
                <a:solidFill>
                  <a:prstClr val="black"/>
                </a:solidFill>
                <a:latin typeface="Calibri" panose="020F0502020204030204"/>
              </a:rPr>
              <a:pPr defTabSz="89693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79298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recent history of earmarks – still relatively new</a:t>
            </a:r>
          </a:p>
        </p:txBody>
      </p:sp>
      <p:sp>
        <p:nvSpPr>
          <p:cNvPr id="4" name="Slide Number Placeholder 3"/>
          <p:cNvSpPr>
            <a:spLocks noGrp="1"/>
          </p:cNvSpPr>
          <p:nvPr>
            <p:ph type="sldNum" sz="quarter" idx="5"/>
          </p:nvPr>
        </p:nvSpPr>
        <p:spPr/>
        <p:txBody>
          <a:bodyPr/>
          <a:lstStyle/>
          <a:p>
            <a:fld id="{E84BD536-B172-4145-BEC2-6E9C519ED409}" type="slidenum">
              <a:rPr lang="en-US" smtClean="0"/>
              <a:t>2</a:t>
            </a:fld>
            <a:endParaRPr lang="en-US"/>
          </a:p>
        </p:txBody>
      </p:sp>
    </p:spTree>
    <p:extLst>
      <p:ext uri="{BB962C8B-B14F-4D97-AF65-F5344CB8AC3E}">
        <p14:creationId xmlns:p14="http://schemas.microsoft.com/office/powerpoint/2010/main" val="180982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4BD536-B172-4145-BEC2-6E9C519ED409}" type="slidenum">
              <a:rPr lang="en-US" smtClean="0"/>
              <a:t>3</a:t>
            </a:fld>
            <a:endParaRPr lang="en-US"/>
          </a:p>
        </p:txBody>
      </p:sp>
    </p:spTree>
    <p:extLst>
      <p:ext uri="{BB962C8B-B14F-4D97-AF65-F5344CB8AC3E}">
        <p14:creationId xmlns:p14="http://schemas.microsoft.com/office/powerpoint/2010/main" val="299736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BD536-B172-4145-BEC2-6E9C519ED409}" type="slidenum">
              <a:rPr lang="en-US" smtClean="0"/>
              <a:t>4</a:t>
            </a:fld>
            <a:endParaRPr lang="en-US"/>
          </a:p>
        </p:txBody>
      </p:sp>
    </p:spTree>
    <p:extLst>
      <p:ext uri="{BB962C8B-B14F-4D97-AF65-F5344CB8AC3E}">
        <p14:creationId xmlns:p14="http://schemas.microsoft.com/office/powerpoint/2010/main" val="58623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935">
              <a:defRPr/>
            </a:pPr>
            <a:r>
              <a:rPr lang="en-US" dirty="0"/>
              <a:t>Accounts = source of funding in government agency </a:t>
            </a:r>
          </a:p>
          <a:p>
            <a:endParaRPr lang="en-US" dirty="0"/>
          </a:p>
        </p:txBody>
      </p:sp>
      <p:sp>
        <p:nvSpPr>
          <p:cNvPr id="4" name="Slide Number Placeholder 3"/>
          <p:cNvSpPr>
            <a:spLocks noGrp="1"/>
          </p:cNvSpPr>
          <p:nvPr>
            <p:ph type="sldNum" sz="quarter" idx="5"/>
          </p:nvPr>
        </p:nvSpPr>
        <p:spPr/>
        <p:txBody>
          <a:bodyPr/>
          <a:lstStyle/>
          <a:p>
            <a:fld id="{E84BD536-B172-4145-BEC2-6E9C519ED409}" type="slidenum">
              <a:rPr lang="en-US" smtClean="0"/>
              <a:t>5</a:t>
            </a:fld>
            <a:endParaRPr lang="en-US"/>
          </a:p>
        </p:txBody>
      </p:sp>
    </p:spTree>
    <p:extLst>
      <p:ext uri="{BB962C8B-B14F-4D97-AF65-F5344CB8AC3E}">
        <p14:creationId xmlns:p14="http://schemas.microsoft.com/office/powerpoint/2010/main" val="87455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BD536-B172-4145-BEC2-6E9C519ED409}" type="slidenum">
              <a:rPr lang="en-US" smtClean="0"/>
              <a:t>6</a:t>
            </a:fld>
            <a:endParaRPr lang="en-US"/>
          </a:p>
        </p:txBody>
      </p:sp>
    </p:spTree>
    <p:extLst>
      <p:ext uri="{BB962C8B-B14F-4D97-AF65-F5344CB8AC3E}">
        <p14:creationId xmlns:p14="http://schemas.microsoft.com/office/powerpoint/2010/main" val="293602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BD536-B172-4145-BEC2-6E9C519ED409}" type="slidenum">
              <a:rPr lang="en-US" smtClean="0"/>
              <a:t>7</a:t>
            </a:fld>
            <a:endParaRPr lang="en-US"/>
          </a:p>
        </p:txBody>
      </p:sp>
    </p:spTree>
    <p:extLst>
      <p:ext uri="{BB962C8B-B14F-4D97-AF65-F5344CB8AC3E}">
        <p14:creationId xmlns:p14="http://schemas.microsoft.com/office/powerpoint/2010/main" val="408968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BD536-B172-4145-BEC2-6E9C519ED409}" type="slidenum">
              <a:rPr lang="en-US" smtClean="0"/>
              <a:t>8</a:t>
            </a:fld>
            <a:endParaRPr lang="en-US"/>
          </a:p>
        </p:txBody>
      </p:sp>
    </p:spTree>
    <p:extLst>
      <p:ext uri="{BB962C8B-B14F-4D97-AF65-F5344CB8AC3E}">
        <p14:creationId xmlns:p14="http://schemas.microsoft.com/office/powerpoint/2010/main" val="285177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BD536-B172-4145-BEC2-6E9C519ED409}" type="slidenum">
              <a:rPr lang="en-US" smtClean="0"/>
              <a:t>9</a:t>
            </a:fld>
            <a:endParaRPr lang="en-US"/>
          </a:p>
        </p:txBody>
      </p:sp>
    </p:spTree>
    <p:extLst>
      <p:ext uri="{BB962C8B-B14F-4D97-AF65-F5344CB8AC3E}">
        <p14:creationId xmlns:p14="http://schemas.microsoft.com/office/powerpoint/2010/main" val="131761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ABCA-4B77-BDF9-9861-760648A916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090AF7-BDA2-4D99-D969-094F029C6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9522FE-E965-9414-0683-A8F08F5C10FE}"/>
              </a:ext>
            </a:extLst>
          </p:cNvPr>
          <p:cNvSpPr>
            <a:spLocks noGrp="1"/>
          </p:cNvSpPr>
          <p:nvPr>
            <p:ph type="dt" sz="half" idx="10"/>
          </p:nvPr>
        </p:nvSpPr>
        <p:spPr/>
        <p:txBody>
          <a:bodyPr/>
          <a:lstStyle/>
          <a:p>
            <a:fld id="{C98D4323-1C18-4195-8D44-4DB38883D2C4}" type="datetimeFigureOut">
              <a:rPr lang="en-US" smtClean="0"/>
              <a:t>1/24/2024</a:t>
            </a:fld>
            <a:endParaRPr lang="en-US"/>
          </a:p>
        </p:txBody>
      </p:sp>
      <p:sp>
        <p:nvSpPr>
          <p:cNvPr id="5" name="Footer Placeholder 4">
            <a:extLst>
              <a:ext uri="{FF2B5EF4-FFF2-40B4-BE49-F238E27FC236}">
                <a16:creationId xmlns:a16="http://schemas.microsoft.com/office/drawing/2014/main" id="{F130652C-EA09-447E-F3B7-8963D4DB1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0D117-380B-BCFE-04D3-868A3FD4F647}"/>
              </a:ext>
            </a:extLst>
          </p:cNvPr>
          <p:cNvSpPr>
            <a:spLocks noGrp="1"/>
          </p:cNvSpPr>
          <p:nvPr>
            <p:ph type="sldNum" sz="quarter" idx="12"/>
          </p:nvPr>
        </p:nvSpPr>
        <p:spPr/>
        <p:txBody>
          <a:bodyPr/>
          <a:lstStyle/>
          <a:p>
            <a:fld id="{B01596F6-41D9-4A18-8BA1-0C7C3B54BE46}" type="slidenum">
              <a:rPr lang="en-US" smtClean="0"/>
              <a:t>‹#›</a:t>
            </a:fld>
            <a:endParaRPr lang="en-US"/>
          </a:p>
        </p:txBody>
      </p:sp>
    </p:spTree>
    <p:extLst>
      <p:ext uri="{BB962C8B-B14F-4D97-AF65-F5344CB8AC3E}">
        <p14:creationId xmlns:p14="http://schemas.microsoft.com/office/powerpoint/2010/main" val="2878838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2E89-040F-B9D6-A6FD-955636DCB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C160-C440-E4FD-D52E-3C2F642AF1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2E88E-7DC9-0A33-6662-052255B0D0EC}"/>
              </a:ext>
            </a:extLst>
          </p:cNvPr>
          <p:cNvSpPr>
            <a:spLocks noGrp="1"/>
          </p:cNvSpPr>
          <p:nvPr>
            <p:ph type="dt" sz="half" idx="10"/>
          </p:nvPr>
        </p:nvSpPr>
        <p:spPr/>
        <p:txBody>
          <a:bodyPr/>
          <a:lstStyle/>
          <a:p>
            <a:fld id="{C98D4323-1C18-4195-8D44-4DB38883D2C4}" type="datetimeFigureOut">
              <a:rPr lang="en-US" smtClean="0"/>
              <a:t>1/24/2024</a:t>
            </a:fld>
            <a:endParaRPr lang="en-US"/>
          </a:p>
        </p:txBody>
      </p:sp>
      <p:sp>
        <p:nvSpPr>
          <p:cNvPr id="5" name="Footer Placeholder 4">
            <a:extLst>
              <a:ext uri="{FF2B5EF4-FFF2-40B4-BE49-F238E27FC236}">
                <a16:creationId xmlns:a16="http://schemas.microsoft.com/office/drawing/2014/main" id="{4D371863-E9F7-DDA3-DB4D-2A2432024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3FB80-6FEA-7A1C-9C90-713ED26B750D}"/>
              </a:ext>
            </a:extLst>
          </p:cNvPr>
          <p:cNvSpPr>
            <a:spLocks noGrp="1"/>
          </p:cNvSpPr>
          <p:nvPr>
            <p:ph type="sldNum" sz="quarter" idx="12"/>
          </p:nvPr>
        </p:nvSpPr>
        <p:spPr/>
        <p:txBody>
          <a:bodyPr/>
          <a:lstStyle/>
          <a:p>
            <a:fld id="{B01596F6-41D9-4A18-8BA1-0C7C3B54BE46}" type="slidenum">
              <a:rPr lang="en-US" smtClean="0"/>
              <a:t>‹#›</a:t>
            </a:fld>
            <a:endParaRPr lang="en-US"/>
          </a:p>
        </p:txBody>
      </p:sp>
    </p:spTree>
    <p:extLst>
      <p:ext uri="{BB962C8B-B14F-4D97-AF65-F5344CB8AC3E}">
        <p14:creationId xmlns:p14="http://schemas.microsoft.com/office/powerpoint/2010/main" val="112046630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5F6C93-91AA-389D-4396-19CFBBA776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87C297-9534-2DE6-DD55-69ED602284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DDB78-A408-29D1-B317-CFA032869783}"/>
              </a:ext>
            </a:extLst>
          </p:cNvPr>
          <p:cNvSpPr>
            <a:spLocks noGrp="1"/>
          </p:cNvSpPr>
          <p:nvPr>
            <p:ph type="dt" sz="half" idx="10"/>
          </p:nvPr>
        </p:nvSpPr>
        <p:spPr/>
        <p:txBody>
          <a:bodyPr/>
          <a:lstStyle/>
          <a:p>
            <a:fld id="{C98D4323-1C18-4195-8D44-4DB38883D2C4}" type="datetimeFigureOut">
              <a:rPr lang="en-US" smtClean="0"/>
              <a:t>1/24/2024</a:t>
            </a:fld>
            <a:endParaRPr lang="en-US"/>
          </a:p>
        </p:txBody>
      </p:sp>
      <p:sp>
        <p:nvSpPr>
          <p:cNvPr id="5" name="Footer Placeholder 4">
            <a:extLst>
              <a:ext uri="{FF2B5EF4-FFF2-40B4-BE49-F238E27FC236}">
                <a16:creationId xmlns:a16="http://schemas.microsoft.com/office/drawing/2014/main" id="{54CA0BF6-BF29-C7A3-CFED-D97ACAC47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ACC63-8E7B-7CF9-1C5C-641E1CBFE0FA}"/>
              </a:ext>
            </a:extLst>
          </p:cNvPr>
          <p:cNvSpPr>
            <a:spLocks noGrp="1"/>
          </p:cNvSpPr>
          <p:nvPr>
            <p:ph type="sldNum" sz="quarter" idx="12"/>
          </p:nvPr>
        </p:nvSpPr>
        <p:spPr/>
        <p:txBody>
          <a:bodyPr/>
          <a:lstStyle/>
          <a:p>
            <a:fld id="{B01596F6-41D9-4A18-8BA1-0C7C3B54BE46}" type="slidenum">
              <a:rPr lang="en-US" smtClean="0"/>
              <a:t>‹#›</a:t>
            </a:fld>
            <a:endParaRPr lang="en-US"/>
          </a:p>
        </p:txBody>
      </p:sp>
    </p:spTree>
    <p:extLst>
      <p:ext uri="{BB962C8B-B14F-4D97-AF65-F5344CB8AC3E}">
        <p14:creationId xmlns:p14="http://schemas.microsoft.com/office/powerpoint/2010/main" val="363105254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12F0-394C-A408-7830-19F96C228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5AC11-B58E-73F3-A718-6149C2C1EB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6B2C5-006D-09C3-B863-0547F280CB73}"/>
              </a:ext>
            </a:extLst>
          </p:cNvPr>
          <p:cNvSpPr>
            <a:spLocks noGrp="1"/>
          </p:cNvSpPr>
          <p:nvPr>
            <p:ph type="dt" sz="half" idx="10"/>
          </p:nvPr>
        </p:nvSpPr>
        <p:spPr/>
        <p:txBody>
          <a:bodyPr/>
          <a:lstStyle/>
          <a:p>
            <a:fld id="{C98D4323-1C18-4195-8D44-4DB38883D2C4}" type="datetimeFigureOut">
              <a:rPr lang="en-US" smtClean="0"/>
              <a:t>1/24/2024</a:t>
            </a:fld>
            <a:endParaRPr lang="en-US"/>
          </a:p>
        </p:txBody>
      </p:sp>
      <p:sp>
        <p:nvSpPr>
          <p:cNvPr id="5" name="Footer Placeholder 4">
            <a:extLst>
              <a:ext uri="{FF2B5EF4-FFF2-40B4-BE49-F238E27FC236}">
                <a16:creationId xmlns:a16="http://schemas.microsoft.com/office/drawing/2014/main" id="{3DC84399-3DF8-9C35-5678-B31264A08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76C7-41C3-DC1F-DD3A-BD1B41603401}"/>
              </a:ext>
            </a:extLst>
          </p:cNvPr>
          <p:cNvSpPr>
            <a:spLocks noGrp="1"/>
          </p:cNvSpPr>
          <p:nvPr>
            <p:ph type="sldNum" sz="quarter" idx="12"/>
          </p:nvPr>
        </p:nvSpPr>
        <p:spPr/>
        <p:txBody>
          <a:bodyPr/>
          <a:lstStyle/>
          <a:p>
            <a:fld id="{B01596F6-41D9-4A18-8BA1-0C7C3B54BE46}" type="slidenum">
              <a:rPr lang="en-US" smtClean="0"/>
              <a:t>‹#›</a:t>
            </a:fld>
            <a:endParaRPr lang="en-US"/>
          </a:p>
        </p:txBody>
      </p:sp>
    </p:spTree>
    <p:extLst>
      <p:ext uri="{BB962C8B-B14F-4D97-AF65-F5344CB8AC3E}">
        <p14:creationId xmlns:p14="http://schemas.microsoft.com/office/powerpoint/2010/main" val="92457323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1154-05F8-64A8-B879-5B1FBEBB59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9FFCB9-B140-2181-6D5C-1CC26A3E0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9E1AE2-0A36-7E06-1BE6-5B1820C4528D}"/>
              </a:ext>
            </a:extLst>
          </p:cNvPr>
          <p:cNvSpPr>
            <a:spLocks noGrp="1"/>
          </p:cNvSpPr>
          <p:nvPr>
            <p:ph type="dt" sz="half" idx="10"/>
          </p:nvPr>
        </p:nvSpPr>
        <p:spPr/>
        <p:txBody>
          <a:bodyPr/>
          <a:lstStyle/>
          <a:p>
            <a:fld id="{C98D4323-1C18-4195-8D44-4DB38883D2C4}" type="datetimeFigureOut">
              <a:rPr lang="en-US" smtClean="0"/>
              <a:t>1/24/2024</a:t>
            </a:fld>
            <a:endParaRPr lang="en-US"/>
          </a:p>
        </p:txBody>
      </p:sp>
      <p:sp>
        <p:nvSpPr>
          <p:cNvPr id="5" name="Footer Placeholder 4">
            <a:extLst>
              <a:ext uri="{FF2B5EF4-FFF2-40B4-BE49-F238E27FC236}">
                <a16:creationId xmlns:a16="http://schemas.microsoft.com/office/drawing/2014/main" id="{4ADF20A3-3283-8A6F-A27C-80E617B0C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C9E55-855B-C52A-C088-1A0177031F3E}"/>
              </a:ext>
            </a:extLst>
          </p:cNvPr>
          <p:cNvSpPr>
            <a:spLocks noGrp="1"/>
          </p:cNvSpPr>
          <p:nvPr>
            <p:ph type="sldNum" sz="quarter" idx="12"/>
          </p:nvPr>
        </p:nvSpPr>
        <p:spPr/>
        <p:txBody>
          <a:bodyPr/>
          <a:lstStyle/>
          <a:p>
            <a:fld id="{B01596F6-41D9-4A18-8BA1-0C7C3B54BE46}" type="slidenum">
              <a:rPr lang="en-US" smtClean="0"/>
              <a:t>‹#›</a:t>
            </a:fld>
            <a:endParaRPr lang="en-US"/>
          </a:p>
        </p:txBody>
      </p:sp>
    </p:spTree>
    <p:extLst>
      <p:ext uri="{BB962C8B-B14F-4D97-AF65-F5344CB8AC3E}">
        <p14:creationId xmlns:p14="http://schemas.microsoft.com/office/powerpoint/2010/main" val="308820497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C46B-6834-FDD5-94CB-45FECFF553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53C362-0E82-1773-D7CD-EEEEFDF1BB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B7FFAF-D8F7-60A9-C13A-DAC3C540E7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84502D-4F5B-1E08-5A6E-71E08C746987}"/>
              </a:ext>
            </a:extLst>
          </p:cNvPr>
          <p:cNvSpPr>
            <a:spLocks noGrp="1"/>
          </p:cNvSpPr>
          <p:nvPr>
            <p:ph type="dt" sz="half" idx="10"/>
          </p:nvPr>
        </p:nvSpPr>
        <p:spPr/>
        <p:txBody>
          <a:bodyPr/>
          <a:lstStyle/>
          <a:p>
            <a:fld id="{C98D4323-1C18-4195-8D44-4DB38883D2C4}" type="datetimeFigureOut">
              <a:rPr lang="en-US" smtClean="0"/>
              <a:t>1/24/2024</a:t>
            </a:fld>
            <a:endParaRPr lang="en-US"/>
          </a:p>
        </p:txBody>
      </p:sp>
      <p:sp>
        <p:nvSpPr>
          <p:cNvPr id="6" name="Footer Placeholder 5">
            <a:extLst>
              <a:ext uri="{FF2B5EF4-FFF2-40B4-BE49-F238E27FC236}">
                <a16:creationId xmlns:a16="http://schemas.microsoft.com/office/drawing/2014/main" id="{2B4B19D8-75DE-5FC0-A0B8-EB745713D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6E023-36E8-2429-A936-16FB52CAF345}"/>
              </a:ext>
            </a:extLst>
          </p:cNvPr>
          <p:cNvSpPr>
            <a:spLocks noGrp="1"/>
          </p:cNvSpPr>
          <p:nvPr>
            <p:ph type="sldNum" sz="quarter" idx="12"/>
          </p:nvPr>
        </p:nvSpPr>
        <p:spPr/>
        <p:txBody>
          <a:bodyPr/>
          <a:lstStyle/>
          <a:p>
            <a:fld id="{B01596F6-41D9-4A18-8BA1-0C7C3B54BE46}" type="slidenum">
              <a:rPr lang="en-US" smtClean="0"/>
              <a:t>‹#›</a:t>
            </a:fld>
            <a:endParaRPr lang="en-US"/>
          </a:p>
        </p:txBody>
      </p:sp>
    </p:spTree>
    <p:extLst>
      <p:ext uri="{BB962C8B-B14F-4D97-AF65-F5344CB8AC3E}">
        <p14:creationId xmlns:p14="http://schemas.microsoft.com/office/powerpoint/2010/main" val="54253140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34E6-A01E-BD04-12A7-0D4A425B73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EC61E6-60C0-0172-3119-D3049A0890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72E1E-D214-9B4D-AE23-446935FC4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FE7147-EA54-EA41-DCCE-DA471DBC8D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9EC030-B10B-D2E4-1209-ED130977B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B57E3C-F3F5-6ABC-38AE-13785532549D}"/>
              </a:ext>
            </a:extLst>
          </p:cNvPr>
          <p:cNvSpPr>
            <a:spLocks noGrp="1"/>
          </p:cNvSpPr>
          <p:nvPr>
            <p:ph type="dt" sz="half" idx="10"/>
          </p:nvPr>
        </p:nvSpPr>
        <p:spPr/>
        <p:txBody>
          <a:bodyPr/>
          <a:lstStyle/>
          <a:p>
            <a:fld id="{C98D4323-1C18-4195-8D44-4DB38883D2C4}" type="datetimeFigureOut">
              <a:rPr lang="en-US" smtClean="0"/>
              <a:t>1/24/2024</a:t>
            </a:fld>
            <a:endParaRPr lang="en-US"/>
          </a:p>
        </p:txBody>
      </p:sp>
      <p:sp>
        <p:nvSpPr>
          <p:cNvPr id="8" name="Footer Placeholder 7">
            <a:extLst>
              <a:ext uri="{FF2B5EF4-FFF2-40B4-BE49-F238E27FC236}">
                <a16:creationId xmlns:a16="http://schemas.microsoft.com/office/drawing/2014/main" id="{CD878D81-7D9A-2B15-C1E5-B868697ECE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C8C6D2-12B0-FA43-CD87-833A113E51F5}"/>
              </a:ext>
            </a:extLst>
          </p:cNvPr>
          <p:cNvSpPr>
            <a:spLocks noGrp="1"/>
          </p:cNvSpPr>
          <p:nvPr>
            <p:ph type="sldNum" sz="quarter" idx="12"/>
          </p:nvPr>
        </p:nvSpPr>
        <p:spPr/>
        <p:txBody>
          <a:bodyPr/>
          <a:lstStyle/>
          <a:p>
            <a:fld id="{B01596F6-41D9-4A18-8BA1-0C7C3B54BE46}" type="slidenum">
              <a:rPr lang="en-US" smtClean="0"/>
              <a:t>‹#›</a:t>
            </a:fld>
            <a:endParaRPr lang="en-US"/>
          </a:p>
        </p:txBody>
      </p:sp>
    </p:spTree>
    <p:extLst>
      <p:ext uri="{BB962C8B-B14F-4D97-AF65-F5344CB8AC3E}">
        <p14:creationId xmlns:p14="http://schemas.microsoft.com/office/powerpoint/2010/main" val="152642840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75D34-8C62-2617-14C0-77B5488927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9C6FC6-A214-4B35-E5E9-7277CE5D4536}"/>
              </a:ext>
            </a:extLst>
          </p:cNvPr>
          <p:cNvSpPr>
            <a:spLocks noGrp="1"/>
          </p:cNvSpPr>
          <p:nvPr>
            <p:ph type="dt" sz="half" idx="10"/>
          </p:nvPr>
        </p:nvSpPr>
        <p:spPr/>
        <p:txBody>
          <a:bodyPr/>
          <a:lstStyle/>
          <a:p>
            <a:fld id="{C98D4323-1C18-4195-8D44-4DB38883D2C4}" type="datetimeFigureOut">
              <a:rPr lang="en-US" smtClean="0"/>
              <a:t>1/24/2024</a:t>
            </a:fld>
            <a:endParaRPr lang="en-US"/>
          </a:p>
        </p:txBody>
      </p:sp>
      <p:sp>
        <p:nvSpPr>
          <p:cNvPr id="4" name="Footer Placeholder 3">
            <a:extLst>
              <a:ext uri="{FF2B5EF4-FFF2-40B4-BE49-F238E27FC236}">
                <a16:creationId xmlns:a16="http://schemas.microsoft.com/office/drawing/2014/main" id="{8C4C2494-B0D3-9126-279C-CA54C63E32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984EC4-C7C5-2A42-2C74-BFDCF13F9DF2}"/>
              </a:ext>
            </a:extLst>
          </p:cNvPr>
          <p:cNvSpPr>
            <a:spLocks noGrp="1"/>
          </p:cNvSpPr>
          <p:nvPr>
            <p:ph type="sldNum" sz="quarter" idx="12"/>
          </p:nvPr>
        </p:nvSpPr>
        <p:spPr/>
        <p:txBody>
          <a:bodyPr/>
          <a:lstStyle/>
          <a:p>
            <a:fld id="{B01596F6-41D9-4A18-8BA1-0C7C3B54BE46}" type="slidenum">
              <a:rPr lang="en-US" smtClean="0"/>
              <a:t>‹#›</a:t>
            </a:fld>
            <a:endParaRPr lang="en-US"/>
          </a:p>
        </p:txBody>
      </p:sp>
    </p:spTree>
    <p:extLst>
      <p:ext uri="{BB962C8B-B14F-4D97-AF65-F5344CB8AC3E}">
        <p14:creationId xmlns:p14="http://schemas.microsoft.com/office/powerpoint/2010/main" val="91396356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699BE-4C61-E742-EBB3-FC0E264F6CFD}"/>
              </a:ext>
            </a:extLst>
          </p:cNvPr>
          <p:cNvSpPr>
            <a:spLocks noGrp="1"/>
          </p:cNvSpPr>
          <p:nvPr>
            <p:ph type="dt" sz="half" idx="10"/>
          </p:nvPr>
        </p:nvSpPr>
        <p:spPr/>
        <p:txBody>
          <a:bodyPr/>
          <a:lstStyle/>
          <a:p>
            <a:fld id="{C98D4323-1C18-4195-8D44-4DB38883D2C4}" type="datetimeFigureOut">
              <a:rPr lang="en-US" smtClean="0"/>
              <a:t>1/24/2024</a:t>
            </a:fld>
            <a:endParaRPr lang="en-US"/>
          </a:p>
        </p:txBody>
      </p:sp>
      <p:sp>
        <p:nvSpPr>
          <p:cNvPr id="3" name="Footer Placeholder 2">
            <a:extLst>
              <a:ext uri="{FF2B5EF4-FFF2-40B4-BE49-F238E27FC236}">
                <a16:creationId xmlns:a16="http://schemas.microsoft.com/office/drawing/2014/main" id="{0696E0DC-B7A5-E4B1-7B3B-8244A50C2E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4A0F1D-4D5C-302E-6FF1-6A56F2FA71D5}"/>
              </a:ext>
            </a:extLst>
          </p:cNvPr>
          <p:cNvSpPr>
            <a:spLocks noGrp="1"/>
          </p:cNvSpPr>
          <p:nvPr>
            <p:ph type="sldNum" sz="quarter" idx="12"/>
          </p:nvPr>
        </p:nvSpPr>
        <p:spPr/>
        <p:txBody>
          <a:bodyPr/>
          <a:lstStyle/>
          <a:p>
            <a:fld id="{B01596F6-41D9-4A18-8BA1-0C7C3B54BE46}" type="slidenum">
              <a:rPr lang="en-US" smtClean="0"/>
              <a:t>‹#›</a:t>
            </a:fld>
            <a:endParaRPr lang="en-US"/>
          </a:p>
        </p:txBody>
      </p:sp>
    </p:spTree>
    <p:extLst>
      <p:ext uri="{BB962C8B-B14F-4D97-AF65-F5344CB8AC3E}">
        <p14:creationId xmlns:p14="http://schemas.microsoft.com/office/powerpoint/2010/main" val="201307744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0BAA-765E-F75E-567E-C86916408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06243-8953-B041-C849-564A8F0FC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E12E57-4E64-0059-6FC6-72699636B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18BD3-2707-F83B-E142-B56A30FF4D95}"/>
              </a:ext>
            </a:extLst>
          </p:cNvPr>
          <p:cNvSpPr>
            <a:spLocks noGrp="1"/>
          </p:cNvSpPr>
          <p:nvPr>
            <p:ph type="dt" sz="half" idx="10"/>
          </p:nvPr>
        </p:nvSpPr>
        <p:spPr/>
        <p:txBody>
          <a:bodyPr/>
          <a:lstStyle/>
          <a:p>
            <a:fld id="{C98D4323-1C18-4195-8D44-4DB38883D2C4}" type="datetimeFigureOut">
              <a:rPr lang="en-US" smtClean="0"/>
              <a:t>1/24/2024</a:t>
            </a:fld>
            <a:endParaRPr lang="en-US"/>
          </a:p>
        </p:txBody>
      </p:sp>
      <p:sp>
        <p:nvSpPr>
          <p:cNvPr id="6" name="Footer Placeholder 5">
            <a:extLst>
              <a:ext uri="{FF2B5EF4-FFF2-40B4-BE49-F238E27FC236}">
                <a16:creationId xmlns:a16="http://schemas.microsoft.com/office/drawing/2014/main" id="{8E10C825-F75F-18D5-CBF7-2A78A1D01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9370F8-E568-94E9-136B-D5AF604486A8}"/>
              </a:ext>
            </a:extLst>
          </p:cNvPr>
          <p:cNvSpPr>
            <a:spLocks noGrp="1"/>
          </p:cNvSpPr>
          <p:nvPr>
            <p:ph type="sldNum" sz="quarter" idx="12"/>
          </p:nvPr>
        </p:nvSpPr>
        <p:spPr/>
        <p:txBody>
          <a:bodyPr/>
          <a:lstStyle/>
          <a:p>
            <a:fld id="{B01596F6-41D9-4A18-8BA1-0C7C3B54BE46}" type="slidenum">
              <a:rPr lang="en-US" smtClean="0"/>
              <a:t>‹#›</a:t>
            </a:fld>
            <a:endParaRPr lang="en-US"/>
          </a:p>
        </p:txBody>
      </p:sp>
    </p:spTree>
    <p:extLst>
      <p:ext uri="{BB962C8B-B14F-4D97-AF65-F5344CB8AC3E}">
        <p14:creationId xmlns:p14="http://schemas.microsoft.com/office/powerpoint/2010/main" val="141664287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DAD9-2D71-DBE1-7C86-8018A29F5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F9169D-B1BD-969A-3002-EFFC1CA38C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56BF44-827C-FEF0-3FE9-4DF9917DC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4F282-5DB7-D331-FC93-1E00685174D5}"/>
              </a:ext>
            </a:extLst>
          </p:cNvPr>
          <p:cNvSpPr>
            <a:spLocks noGrp="1"/>
          </p:cNvSpPr>
          <p:nvPr>
            <p:ph type="dt" sz="half" idx="10"/>
          </p:nvPr>
        </p:nvSpPr>
        <p:spPr/>
        <p:txBody>
          <a:bodyPr/>
          <a:lstStyle/>
          <a:p>
            <a:fld id="{C98D4323-1C18-4195-8D44-4DB38883D2C4}" type="datetimeFigureOut">
              <a:rPr lang="en-US" smtClean="0"/>
              <a:t>1/24/2024</a:t>
            </a:fld>
            <a:endParaRPr lang="en-US"/>
          </a:p>
        </p:txBody>
      </p:sp>
      <p:sp>
        <p:nvSpPr>
          <p:cNvPr id="6" name="Footer Placeholder 5">
            <a:extLst>
              <a:ext uri="{FF2B5EF4-FFF2-40B4-BE49-F238E27FC236}">
                <a16:creationId xmlns:a16="http://schemas.microsoft.com/office/drawing/2014/main" id="{45A3ED06-E6E6-F1A2-3F0F-D19C327C2C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7CAA5-0274-B28A-5CFD-FF4D8B9CDDBB}"/>
              </a:ext>
            </a:extLst>
          </p:cNvPr>
          <p:cNvSpPr>
            <a:spLocks noGrp="1"/>
          </p:cNvSpPr>
          <p:nvPr>
            <p:ph type="sldNum" sz="quarter" idx="12"/>
          </p:nvPr>
        </p:nvSpPr>
        <p:spPr/>
        <p:txBody>
          <a:bodyPr/>
          <a:lstStyle/>
          <a:p>
            <a:fld id="{B01596F6-41D9-4A18-8BA1-0C7C3B54BE46}" type="slidenum">
              <a:rPr lang="en-US" smtClean="0"/>
              <a:t>‹#›</a:t>
            </a:fld>
            <a:endParaRPr lang="en-US"/>
          </a:p>
        </p:txBody>
      </p:sp>
    </p:spTree>
    <p:extLst>
      <p:ext uri="{BB962C8B-B14F-4D97-AF65-F5344CB8AC3E}">
        <p14:creationId xmlns:p14="http://schemas.microsoft.com/office/powerpoint/2010/main" val="180504684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4000" r="-2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10B040-D516-733E-68BC-91ED47913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B567C-1930-9A7F-1928-7F6DD3E31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50BAD-246D-3CE0-2467-47E486625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D4323-1C18-4195-8D44-4DB38883D2C4}" type="datetimeFigureOut">
              <a:rPr lang="en-US" smtClean="0"/>
              <a:t>1/24/2024</a:t>
            </a:fld>
            <a:endParaRPr lang="en-US"/>
          </a:p>
        </p:txBody>
      </p:sp>
      <p:sp>
        <p:nvSpPr>
          <p:cNvPr id="5" name="Footer Placeholder 4">
            <a:extLst>
              <a:ext uri="{FF2B5EF4-FFF2-40B4-BE49-F238E27FC236}">
                <a16:creationId xmlns:a16="http://schemas.microsoft.com/office/drawing/2014/main" id="{ED6B481A-680C-153F-B9D4-B591C6036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7ABA75-AF8D-EF45-3131-17B207082F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596F6-41D9-4A18-8BA1-0C7C3B54BE46}" type="slidenum">
              <a:rPr lang="en-US" smtClean="0"/>
              <a:t>‹#›</a:t>
            </a:fld>
            <a:endParaRPr lang="en-US"/>
          </a:p>
        </p:txBody>
      </p:sp>
    </p:spTree>
    <p:extLst>
      <p:ext uri="{BB962C8B-B14F-4D97-AF65-F5344CB8AC3E}">
        <p14:creationId xmlns:p14="http://schemas.microsoft.com/office/powerpoint/2010/main" val="2905393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openxmlformats.org/officeDocument/2006/relationships/hyperlink" Target="mailto:Robin_Summerfield@cardin.senate.gov" TargetMode="External"/><Relationship Id="rId3" Type="http://schemas.openxmlformats.org/officeDocument/2006/relationships/hyperlink" Target="mailto:Jerome_Stephens@cardin.senate.gov" TargetMode="External"/><Relationship Id="rId7" Type="http://schemas.openxmlformats.org/officeDocument/2006/relationships/hyperlink" Target="mailto:Rodrick_Lewis@cardin.senate.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Kevin_Mack@cardin.senate.gov" TargetMode="External"/><Relationship Id="rId5" Type="http://schemas.openxmlformats.org/officeDocument/2006/relationships/hyperlink" Target="mailto:Kimberly_Kratovil@cardin.senate.gov" TargetMode="External"/><Relationship Id="rId4" Type="http://schemas.openxmlformats.org/officeDocument/2006/relationships/hyperlink" Target="mailto:Jessica_Cook@cardin.senate.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lyssa_Hastings@vanhollen.senate.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vanhollen.senate.gov/" TargetMode="External"/><Relationship Id="rId3" Type="http://schemas.openxmlformats.org/officeDocument/2006/relationships/hyperlink" Target="mailto:Deborah_Haynie@vanhollen.senate.gov" TargetMode="External"/><Relationship Id="rId7" Type="http://schemas.openxmlformats.org/officeDocument/2006/relationships/hyperlink" Target="http://www.cardin.senate.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Sung_Chung@vanhollen.senate.gov" TargetMode="External"/><Relationship Id="rId5" Type="http://schemas.openxmlformats.org/officeDocument/2006/relationships/hyperlink" Target="mailto:Lindsey_MacGregor@cardin.senate.gov" TargetMode="External"/><Relationship Id="rId4" Type="http://schemas.openxmlformats.org/officeDocument/2006/relationships/hyperlink" Target="mailto:June_Zhu@cardin.senate.gov"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8258-511C-A4E7-4299-9436253573DD}"/>
              </a:ext>
            </a:extLst>
          </p:cNvPr>
          <p:cNvSpPr>
            <a:spLocks noGrp="1"/>
          </p:cNvSpPr>
          <p:nvPr>
            <p:ph type="ctrTitle"/>
          </p:nvPr>
        </p:nvSpPr>
        <p:spPr>
          <a:xfrm>
            <a:off x="6790414" y="640080"/>
            <a:ext cx="4758458" cy="3566160"/>
          </a:xfrm>
        </p:spPr>
        <p:txBody>
          <a:bodyPr anchor="b">
            <a:normAutofit/>
          </a:bodyPr>
          <a:lstStyle/>
          <a:p>
            <a:pPr algn="l"/>
            <a:r>
              <a:rPr lang="en-US" sz="6100" dirty="0">
                <a:latin typeface="+mn-lt"/>
              </a:rPr>
              <a:t>FY25 Earmark </a:t>
            </a:r>
            <a:br>
              <a:rPr lang="en-US" sz="6100" dirty="0">
                <a:latin typeface="+mn-lt"/>
              </a:rPr>
            </a:br>
            <a:r>
              <a:rPr lang="en-US" sz="6100" dirty="0">
                <a:latin typeface="+mn-lt"/>
              </a:rPr>
              <a:t>Informational Webinar </a:t>
            </a:r>
          </a:p>
        </p:txBody>
      </p:sp>
      <p:sp>
        <p:nvSpPr>
          <p:cNvPr id="3" name="Subtitle 2">
            <a:extLst>
              <a:ext uri="{FF2B5EF4-FFF2-40B4-BE49-F238E27FC236}">
                <a16:creationId xmlns:a16="http://schemas.microsoft.com/office/drawing/2014/main" id="{B87D0D3D-C00B-5409-A363-90F7EB1F75C5}"/>
              </a:ext>
            </a:extLst>
          </p:cNvPr>
          <p:cNvSpPr>
            <a:spLocks noGrp="1"/>
          </p:cNvSpPr>
          <p:nvPr>
            <p:ph type="subTitle" idx="1"/>
          </p:nvPr>
        </p:nvSpPr>
        <p:spPr>
          <a:xfrm>
            <a:off x="6790412" y="4636008"/>
            <a:ext cx="4758459" cy="1572768"/>
          </a:xfrm>
        </p:spPr>
        <p:txBody>
          <a:bodyPr>
            <a:normAutofit/>
          </a:bodyPr>
          <a:lstStyle/>
          <a:p>
            <a:pPr algn="l"/>
            <a:r>
              <a:rPr lang="en-US" dirty="0"/>
              <a:t>Offices of Senator Ben Cardin and Senator Chris Van Hollen (D-MD)</a:t>
            </a:r>
          </a:p>
          <a:p>
            <a:pPr algn="l"/>
            <a:r>
              <a:rPr lang="en-US" dirty="0"/>
              <a:t>1/26/24</a:t>
            </a:r>
          </a:p>
        </p:txBody>
      </p:sp>
      <p:pic>
        <p:nvPicPr>
          <p:cNvPr id="9" name="Picture 8" descr="A seal of the united states of america&#10;&#10;Description automatically generated">
            <a:extLst>
              <a:ext uri="{FF2B5EF4-FFF2-40B4-BE49-F238E27FC236}">
                <a16:creationId xmlns:a16="http://schemas.microsoft.com/office/drawing/2014/main" id="{2FD6962A-94EA-6596-B44B-C5D2FCA9F5B8}"/>
              </a:ext>
            </a:extLst>
          </p:cNvPr>
          <p:cNvPicPr>
            <a:picLocks noChangeAspect="1"/>
          </p:cNvPicPr>
          <p:nvPr/>
        </p:nvPicPr>
        <p:blipFill rotWithShape="1">
          <a:blip r:embed="rId3">
            <a:extLst>
              <a:ext uri="{28A0092B-C50C-407E-A947-70E740481C1C}">
                <a14:useLocalDpi xmlns:a14="http://schemas.microsoft.com/office/drawing/2010/main" val="0"/>
              </a:ext>
            </a:extLst>
          </a:blip>
          <a:srcRect l="6905" r="4029"/>
          <a:stretch/>
        </p:blipFill>
        <p:spPr>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Tree>
    <p:extLst>
      <p:ext uri="{BB962C8B-B14F-4D97-AF65-F5344CB8AC3E}">
        <p14:creationId xmlns:p14="http://schemas.microsoft.com/office/powerpoint/2010/main" val="347513811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8BD80C-B4FE-CAEB-A4A8-DE1571225440}"/>
              </a:ext>
            </a:extLst>
          </p:cNvPr>
          <p:cNvSpPr txBox="1"/>
          <p:nvPr/>
        </p:nvSpPr>
        <p:spPr>
          <a:xfrm>
            <a:off x="1559366" y="6329100"/>
            <a:ext cx="9073267" cy="400110"/>
          </a:xfrm>
          <a:prstGeom prst="rect">
            <a:avLst/>
          </a:prstGeom>
          <a:noFill/>
        </p:spPr>
        <p:txBody>
          <a:bodyPr wrap="square" rtlCol="0">
            <a:spAutoFit/>
          </a:bodyPr>
          <a:lstStyle/>
          <a:p>
            <a:pPr algn="ctr"/>
            <a:r>
              <a:rPr lang="en-US" sz="2000" i="1" dirty="0">
                <a:solidFill>
                  <a:schemeClr val="bg1"/>
                </a:solidFill>
              </a:rPr>
              <a:t>Applicants will complete ONE application through the joint Cardin/Van Hollen portal</a:t>
            </a:r>
          </a:p>
        </p:txBody>
      </p:sp>
      <p:graphicFrame>
        <p:nvGraphicFramePr>
          <p:cNvPr id="8" name="Content Placeholder 2">
            <a:extLst>
              <a:ext uri="{FF2B5EF4-FFF2-40B4-BE49-F238E27FC236}">
                <a16:creationId xmlns:a16="http://schemas.microsoft.com/office/drawing/2014/main" id="{0F1BEEB6-571C-D9D2-2B80-4F172A5B4455}"/>
              </a:ext>
            </a:extLst>
          </p:cNvPr>
          <p:cNvGraphicFramePr>
            <a:graphicFrameLocks/>
          </p:cNvGraphicFramePr>
          <p:nvPr>
            <p:extLst>
              <p:ext uri="{D42A27DB-BD31-4B8C-83A1-F6EECF244321}">
                <p14:modId xmlns:p14="http://schemas.microsoft.com/office/powerpoint/2010/main" val="989795938"/>
              </p:ext>
            </p:extLst>
          </p:nvPr>
        </p:nvGraphicFramePr>
        <p:xfrm>
          <a:off x="4332824" y="695671"/>
          <a:ext cx="6900512" cy="5466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itle 1">
            <a:extLst>
              <a:ext uri="{FF2B5EF4-FFF2-40B4-BE49-F238E27FC236}">
                <a16:creationId xmlns:a16="http://schemas.microsoft.com/office/drawing/2014/main" id="{385FD2EC-EF2B-1FB4-7B0F-A611E431B8A2}"/>
              </a:ext>
            </a:extLst>
          </p:cNvPr>
          <p:cNvSpPr txBox="1">
            <a:spLocks/>
          </p:cNvSpPr>
          <p:nvPr/>
        </p:nvSpPr>
        <p:spPr>
          <a:xfrm>
            <a:off x="635000" y="2204598"/>
            <a:ext cx="3418659" cy="2448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chemeClr val="bg1"/>
                </a:solidFill>
              </a:rPr>
              <a:t>Sample Project &amp; Application: </a:t>
            </a:r>
          </a:p>
        </p:txBody>
      </p:sp>
    </p:spTree>
    <p:extLst>
      <p:ext uri="{BB962C8B-B14F-4D97-AF65-F5344CB8AC3E}">
        <p14:creationId xmlns:p14="http://schemas.microsoft.com/office/powerpoint/2010/main" val="385635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4000" r="-3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29F9-326E-58A5-33EC-8833878E10BA}"/>
              </a:ext>
            </a:extLst>
          </p:cNvPr>
          <p:cNvSpPr>
            <a:spLocks noGrp="1"/>
          </p:cNvSpPr>
          <p:nvPr>
            <p:ph type="title"/>
          </p:nvPr>
        </p:nvSpPr>
        <p:spPr>
          <a:xfrm>
            <a:off x="635000" y="640823"/>
            <a:ext cx="3418659" cy="5583148"/>
          </a:xfrm>
        </p:spPr>
        <p:txBody>
          <a:bodyPr anchor="ctr">
            <a:normAutofit/>
          </a:bodyPr>
          <a:lstStyle/>
          <a:p>
            <a:r>
              <a:rPr lang="en-US" sz="5000" dirty="0">
                <a:solidFill>
                  <a:schemeClr val="bg1"/>
                </a:solidFill>
              </a:rPr>
              <a:t>Sample Project &amp; Application: </a:t>
            </a:r>
          </a:p>
        </p:txBody>
      </p:sp>
      <p:graphicFrame>
        <p:nvGraphicFramePr>
          <p:cNvPr id="10" name="Content Placeholder 9">
            <a:extLst>
              <a:ext uri="{FF2B5EF4-FFF2-40B4-BE49-F238E27FC236}">
                <a16:creationId xmlns:a16="http://schemas.microsoft.com/office/drawing/2014/main" id="{03ACA7AE-7EA6-640F-287D-F918F1DB551D}"/>
              </a:ext>
            </a:extLst>
          </p:cNvPr>
          <p:cNvGraphicFramePr>
            <a:graphicFrameLocks noGrp="1"/>
          </p:cNvGraphicFramePr>
          <p:nvPr>
            <p:ph idx="1"/>
            <p:extLst>
              <p:ext uri="{D42A27DB-BD31-4B8C-83A1-F6EECF244321}">
                <p14:modId xmlns:p14="http://schemas.microsoft.com/office/powerpoint/2010/main" val="626886601"/>
              </p:ext>
            </p:extLst>
          </p:nvPr>
        </p:nvGraphicFramePr>
        <p:xfrm>
          <a:off x="4053659" y="663460"/>
          <a:ext cx="7918327" cy="5576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traight Connector 5">
            <a:extLst>
              <a:ext uri="{FF2B5EF4-FFF2-40B4-BE49-F238E27FC236}">
                <a16:creationId xmlns:a16="http://schemas.microsoft.com/office/drawing/2014/main" id="{44ED609F-F99D-205D-F96D-DCBA4BEED579}"/>
              </a:ext>
            </a:extLst>
          </p:cNvPr>
          <p:cNvSpPr/>
          <p:nvPr/>
        </p:nvSpPr>
        <p:spPr>
          <a:xfrm flipV="1">
            <a:off x="6255031" y="5936689"/>
            <a:ext cx="4893291" cy="4572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solidFill>
                <a:schemeClr val="bg1"/>
              </a:solidFill>
            </a:endParaRPr>
          </a:p>
        </p:txBody>
      </p:sp>
    </p:spTree>
    <p:extLst>
      <p:ext uri="{BB962C8B-B14F-4D97-AF65-F5344CB8AC3E}">
        <p14:creationId xmlns:p14="http://schemas.microsoft.com/office/powerpoint/2010/main" val="295962703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27A8699-5656-FDC8-0F0D-BC324C6F611C}"/>
              </a:ext>
            </a:extLst>
          </p:cNvPr>
          <p:cNvSpPr/>
          <p:nvPr/>
        </p:nvSpPr>
        <p:spPr>
          <a:xfrm>
            <a:off x="4226458" y="-2030464"/>
            <a:ext cx="3739081" cy="37390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137825-A161-2AAA-797E-B2F1D0E9755C}"/>
              </a:ext>
            </a:extLst>
          </p:cNvPr>
          <p:cNvSpPr>
            <a:spLocks noGrp="1"/>
          </p:cNvSpPr>
          <p:nvPr>
            <p:ph type="title"/>
          </p:nvPr>
        </p:nvSpPr>
        <p:spPr>
          <a:xfrm>
            <a:off x="838198" y="123078"/>
            <a:ext cx="10515600" cy="1325563"/>
          </a:xfrm>
        </p:spPr>
        <p:txBody>
          <a:bodyPr/>
          <a:lstStyle/>
          <a:p>
            <a:pPr algn="ctr"/>
            <a:r>
              <a:rPr lang="en-US">
                <a:solidFill>
                  <a:schemeClr val="bg1"/>
                </a:solidFill>
              </a:rPr>
              <a:t>Cardin Staff by Region</a:t>
            </a:r>
            <a:endParaRPr lang="en-US" dirty="0">
              <a:solidFill>
                <a:schemeClr val="bg1"/>
              </a:solidFill>
            </a:endParaRPr>
          </a:p>
        </p:txBody>
      </p:sp>
      <p:graphicFrame>
        <p:nvGraphicFramePr>
          <p:cNvPr id="4" name="Table 4">
            <a:extLst>
              <a:ext uri="{FF2B5EF4-FFF2-40B4-BE49-F238E27FC236}">
                <a16:creationId xmlns:a16="http://schemas.microsoft.com/office/drawing/2014/main" id="{61D1AA26-7116-F829-CB0B-FB2F7905EB76}"/>
              </a:ext>
            </a:extLst>
          </p:cNvPr>
          <p:cNvGraphicFramePr>
            <a:graphicFrameLocks noGrp="1"/>
          </p:cNvGraphicFramePr>
          <p:nvPr>
            <p:ph idx="1"/>
            <p:extLst>
              <p:ext uri="{D42A27DB-BD31-4B8C-83A1-F6EECF244321}">
                <p14:modId xmlns:p14="http://schemas.microsoft.com/office/powerpoint/2010/main" val="1429883580"/>
              </p:ext>
            </p:extLst>
          </p:nvPr>
        </p:nvGraphicFramePr>
        <p:xfrm>
          <a:off x="1583388" y="1914806"/>
          <a:ext cx="9025219" cy="4484498"/>
        </p:xfrm>
        <a:graphic>
          <a:graphicData uri="http://schemas.openxmlformats.org/drawingml/2006/table">
            <a:tbl>
              <a:tblPr bandRow="1">
                <a:tableStyleId>{3C2FFA5D-87B4-456A-9821-1D502468CF0F}</a:tableStyleId>
              </a:tblPr>
              <a:tblGrid>
                <a:gridCol w="4254704">
                  <a:extLst>
                    <a:ext uri="{9D8B030D-6E8A-4147-A177-3AD203B41FA5}">
                      <a16:colId xmlns:a16="http://schemas.microsoft.com/office/drawing/2014/main" val="1992653580"/>
                    </a:ext>
                  </a:extLst>
                </a:gridCol>
                <a:gridCol w="4770515">
                  <a:extLst>
                    <a:ext uri="{9D8B030D-6E8A-4147-A177-3AD203B41FA5}">
                      <a16:colId xmlns:a16="http://schemas.microsoft.com/office/drawing/2014/main" val="369684995"/>
                    </a:ext>
                  </a:extLst>
                </a:gridCol>
              </a:tblGrid>
              <a:tr h="369698">
                <a:tc>
                  <a:txBody>
                    <a:bodyPr/>
                    <a:lstStyle/>
                    <a:p>
                      <a:pPr algn="ctr"/>
                      <a:r>
                        <a:rPr lang="en-US" dirty="0">
                          <a:solidFill>
                            <a:schemeClr val="bg1"/>
                          </a:solidFill>
                        </a:rPr>
                        <a:t>Staff Contact</a:t>
                      </a:r>
                    </a:p>
                  </a:txBody>
                  <a:tcPr/>
                </a:tc>
                <a:tc>
                  <a:txBody>
                    <a:bodyPr/>
                    <a:lstStyle/>
                    <a:p>
                      <a:pPr algn="ctr"/>
                      <a:r>
                        <a:rPr lang="en-US" dirty="0">
                          <a:solidFill>
                            <a:schemeClr val="bg1"/>
                          </a:solidFill>
                        </a:rPr>
                        <a:t>Counties</a:t>
                      </a:r>
                    </a:p>
                  </a:txBody>
                  <a:tcPr/>
                </a:tc>
                <a:extLst>
                  <a:ext uri="{0D108BD9-81ED-4DB2-BD59-A6C34878D82A}">
                    <a16:rowId xmlns:a16="http://schemas.microsoft.com/office/drawing/2014/main" val="1753916048"/>
                  </a:ext>
                </a:extLst>
              </a:tr>
              <a:tr h="638109">
                <a:tc>
                  <a:txBody>
                    <a:bodyPr/>
                    <a:lstStyle/>
                    <a:p>
                      <a:r>
                        <a:rPr lang="en-US" dirty="0">
                          <a:solidFill>
                            <a:schemeClr val="bg1"/>
                          </a:solidFill>
                        </a:rPr>
                        <a:t>Baltimore – </a:t>
                      </a:r>
                      <a:r>
                        <a:rPr lang="en-US" b="1" dirty="0">
                          <a:solidFill>
                            <a:schemeClr val="bg1"/>
                          </a:solidFill>
                        </a:rPr>
                        <a:t>Jerome Stephens</a:t>
                      </a:r>
                    </a:p>
                    <a:p>
                      <a:r>
                        <a:rPr lang="en-US" dirty="0">
                          <a:solidFill>
                            <a:schemeClr val="bg1"/>
                          </a:solidFill>
                          <a:hlinkClick r:id="rId3">
                            <a:extLst>
                              <a:ext uri="{A12FA001-AC4F-418D-AE19-62706E023703}">
                                <ahyp:hlinkClr xmlns:ahyp="http://schemas.microsoft.com/office/drawing/2018/hyperlinkcolor" val="tx"/>
                              </a:ext>
                            </a:extLst>
                          </a:hlinkClick>
                        </a:rPr>
                        <a:t>Jerome_Stephens@cardin.senate.gov</a:t>
                      </a:r>
                      <a:r>
                        <a:rPr lang="en-US" dirty="0">
                          <a:solidFill>
                            <a:schemeClr val="bg1"/>
                          </a:solidFill>
                        </a:rPr>
                        <a:t> </a:t>
                      </a:r>
                    </a:p>
                  </a:txBody>
                  <a:tcPr/>
                </a:tc>
                <a:tc>
                  <a:txBody>
                    <a:bodyPr/>
                    <a:lstStyle/>
                    <a:p>
                      <a:r>
                        <a:rPr lang="en-US" dirty="0">
                          <a:solidFill>
                            <a:schemeClr val="bg1"/>
                          </a:solidFill>
                        </a:rPr>
                        <a:t>Baltimore City, Baltimore County</a:t>
                      </a:r>
                    </a:p>
                  </a:txBody>
                  <a:tcPr/>
                </a:tc>
                <a:extLst>
                  <a:ext uri="{0D108BD9-81ED-4DB2-BD59-A6C34878D82A}">
                    <a16:rowId xmlns:a16="http://schemas.microsoft.com/office/drawing/2014/main" val="3565167761"/>
                  </a:ext>
                </a:extLst>
              </a:tr>
              <a:tr h="638109">
                <a:tc>
                  <a:txBody>
                    <a:bodyPr/>
                    <a:lstStyle/>
                    <a:p>
                      <a:r>
                        <a:rPr lang="en-US" dirty="0">
                          <a:solidFill>
                            <a:schemeClr val="bg1"/>
                          </a:solidFill>
                        </a:rPr>
                        <a:t>Central Maryland – </a:t>
                      </a:r>
                      <a:r>
                        <a:rPr lang="en-US" b="1" dirty="0">
                          <a:solidFill>
                            <a:schemeClr val="bg1"/>
                          </a:solidFill>
                        </a:rPr>
                        <a:t>Jessica Cook</a:t>
                      </a:r>
                    </a:p>
                    <a:p>
                      <a:r>
                        <a:rPr lang="en-US" dirty="0">
                          <a:solidFill>
                            <a:schemeClr val="bg1"/>
                          </a:solidFill>
                          <a:hlinkClick r:id="rId4">
                            <a:extLst>
                              <a:ext uri="{A12FA001-AC4F-418D-AE19-62706E023703}">
                                <ahyp:hlinkClr xmlns:ahyp="http://schemas.microsoft.com/office/drawing/2018/hyperlinkcolor" val="tx"/>
                              </a:ext>
                            </a:extLst>
                          </a:hlinkClick>
                        </a:rPr>
                        <a:t>Jessica_Cook@cardin.senate.gov</a:t>
                      </a:r>
                      <a:endParaRPr lang="en-US" dirty="0">
                        <a:solidFill>
                          <a:schemeClr val="bg1"/>
                        </a:solidFill>
                      </a:endParaRPr>
                    </a:p>
                  </a:txBody>
                  <a:tcPr/>
                </a:tc>
                <a:tc>
                  <a:txBody>
                    <a:bodyPr/>
                    <a:lstStyle/>
                    <a:p>
                      <a:r>
                        <a:rPr lang="en-US" dirty="0">
                          <a:solidFill>
                            <a:schemeClr val="bg1"/>
                          </a:solidFill>
                        </a:rPr>
                        <a:t>Anne Arundel, Carroll, Cecil, Harford, Howard Counties</a:t>
                      </a:r>
                    </a:p>
                  </a:txBody>
                  <a:tcPr/>
                </a:tc>
                <a:extLst>
                  <a:ext uri="{0D108BD9-81ED-4DB2-BD59-A6C34878D82A}">
                    <a16:rowId xmlns:a16="http://schemas.microsoft.com/office/drawing/2014/main" val="1043527526"/>
                  </a:ext>
                </a:extLst>
              </a:tr>
              <a:tr h="638109">
                <a:tc>
                  <a:txBody>
                    <a:bodyPr/>
                    <a:lstStyle/>
                    <a:p>
                      <a:r>
                        <a:rPr lang="en-US" dirty="0">
                          <a:solidFill>
                            <a:schemeClr val="bg1"/>
                          </a:solidFill>
                        </a:rPr>
                        <a:t>Eastern Shore – </a:t>
                      </a:r>
                      <a:r>
                        <a:rPr lang="en-US" b="1" dirty="0">
                          <a:solidFill>
                            <a:schemeClr val="bg1"/>
                          </a:solidFill>
                        </a:rPr>
                        <a:t>Kimberly Kratovil </a:t>
                      </a:r>
                    </a:p>
                    <a:p>
                      <a:r>
                        <a:rPr lang="en-US" dirty="0">
                          <a:solidFill>
                            <a:schemeClr val="bg1"/>
                          </a:solidFill>
                          <a:hlinkClick r:id="rId5">
                            <a:extLst>
                              <a:ext uri="{A12FA001-AC4F-418D-AE19-62706E023703}">
                                <ahyp:hlinkClr xmlns:ahyp="http://schemas.microsoft.com/office/drawing/2018/hyperlinkcolor" val="tx"/>
                              </a:ext>
                            </a:extLst>
                          </a:hlinkClick>
                        </a:rPr>
                        <a:t>Kimberly_Kratovil@cardin.senate.gov</a:t>
                      </a:r>
                      <a:r>
                        <a:rPr lang="en-US" dirty="0">
                          <a:solidFill>
                            <a:schemeClr val="bg1"/>
                          </a:solidFill>
                        </a:rPr>
                        <a:t> </a:t>
                      </a:r>
                    </a:p>
                  </a:txBody>
                  <a:tcPr/>
                </a:tc>
                <a:tc>
                  <a:txBody>
                    <a:bodyPr/>
                    <a:lstStyle/>
                    <a:p>
                      <a:r>
                        <a:rPr lang="en-US" dirty="0">
                          <a:solidFill>
                            <a:schemeClr val="bg1"/>
                          </a:solidFill>
                        </a:rPr>
                        <a:t>Caroline, Dorchester, Kent, Queen Anne’s, Somerset, Talbot, Wicomico, Worcester Counties </a:t>
                      </a:r>
                    </a:p>
                  </a:txBody>
                  <a:tcPr/>
                </a:tc>
                <a:extLst>
                  <a:ext uri="{0D108BD9-81ED-4DB2-BD59-A6C34878D82A}">
                    <a16:rowId xmlns:a16="http://schemas.microsoft.com/office/drawing/2014/main" val="92984138"/>
                  </a:ext>
                </a:extLst>
              </a:tr>
              <a:tr h="638109">
                <a:tc>
                  <a:txBody>
                    <a:bodyPr/>
                    <a:lstStyle/>
                    <a:p>
                      <a:r>
                        <a:rPr lang="en-US" dirty="0">
                          <a:solidFill>
                            <a:schemeClr val="bg1"/>
                          </a:solidFill>
                        </a:rPr>
                        <a:t>Montgomery County – </a:t>
                      </a:r>
                      <a:r>
                        <a:rPr lang="en-US" b="1" dirty="0">
                          <a:solidFill>
                            <a:schemeClr val="bg1"/>
                          </a:solidFill>
                        </a:rPr>
                        <a:t>Kevin Mack</a:t>
                      </a:r>
                    </a:p>
                    <a:p>
                      <a:r>
                        <a:rPr lang="en-US" dirty="0">
                          <a:solidFill>
                            <a:schemeClr val="bg1"/>
                          </a:solidFill>
                          <a:hlinkClick r:id="rId6">
                            <a:extLst>
                              <a:ext uri="{A12FA001-AC4F-418D-AE19-62706E023703}">
                                <ahyp:hlinkClr xmlns:ahyp="http://schemas.microsoft.com/office/drawing/2018/hyperlinkcolor" val="tx"/>
                              </a:ext>
                            </a:extLst>
                          </a:hlinkClick>
                        </a:rPr>
                        <a:t>Kevin_Mack@cardin.senate.gov</a:t>
                      </a:r>
                      <a:r>
                        <a:rPr lang="en-US" dirty="0">
                          <a:solidFill>
                            <a:schemeClr val="bg1"/>
                          </a:solidFill>
                        </a:rPr>
                        <a:t> </a:t>
                      </a:r>
                    </a:p>
                  </a:txBody>
                  <a:tcPr/>
                </a:tc>
                <a:tc>
                  <a:txBody>
                    <a:bodyPr/>
                    <a:lstStyle/>
                    <a:p>
                      <a:r>
                        <a:rPr lang="en-US" dirty="0">
                          <a:solidFill>
                            <a:schemeClr val="bg1"/>
                          </a:solidFill>
                        </a:rPr>
                        <a:t>Montgomery County</a:t>
                      </a:r>
                    </a:p>
                  </a:txBody>
                  <a:tcPr/>
                </a:tc>
                <a:extLst>
                  <a:ext uri="{0D108BD9-81ED-4DB2-BD59-A6C34878D82A}">
                    <a16:rowId xmlns:a16="http://schemas.microsoft.com/office/drawing/2014/main" val="149048818"/>
                  </a:ext>
                </a:extLst>
              </a:tr>
              <a:tr h="638109">
                <a:tc>
                  <a:txBody>
                    <a:bodyPr/>
                    <a:lstStyle/>
                    <a:p>
                      <a:r>
                        <a:rPr lang="en-US" dirty="0">
                          <a:solidFill>
                            <a:schemeClr val="bg1"/>
                          </a:solidFill>
                        </a:rPr>
                        <a:t>Southern Maryland &amp; Prince George’s – </a:t>
                      </a:r>
                    </a:p>
                    <a:p>
                      <a:r>
                        <a:rPr lang="en-US" b="1" dirty="0">
                          <a:solidFill>
                            <a:schemeClr val="bg1"/>
                          </a:solidFill>
                        </a:rPr>
                        <a:t>Rodrick Lewis</a:t>
                      </a:r>
                    </a:p>
                    <a:p>
                      <a:r>
                        <a:rPr lang="en-US" dirty="0">
                          <a:solidFill>
                            <a:schemeClr val="bg1"/>
                          </a:solidFill>
                          <a:hlinkClick r:id="rId7">
                            <a:extLst>
                              <a:ext uri="{A12FA001-AC4F-418D-AE19-62706E023703}">
                                <ahyp:hlinkClr xmlns:ahyp="http://schemas.microsoft.com/office/drawing/2018/hyperlinkcolor" val="tx"/>
                              </a:ext>
                            </a:extLst>
                          </a:hlinkClick>
                        </a:rPr>
                        <a:t>Rodrick_Lewis@cardin.senate.gov</a:t>
                      </a:r>
                      <a:r>
                        <a:rPr lang="en-US" dirty="0">
                          <a:solidFill>
                            <a:schemeClr val="bg1"/>
                          </a:solidFill>
                        </a:rPr>
                        <a:t> </a:t>
                      </a:r>
                    </a:p>
                  </a:txBody>
                  <a:tcPr/>
                </a:tc>
                <a:tc>
                  <a:txBody>
                    <a:bodyPr/>
                    <a:lstStyle/>
                    <a:p>
                      <a:r>
                        <a:rPr lang="en-US" dirty="0">
                          <a:solidFill>
                            <a:schemeClr val="bg1"/>
                          </a:solidFill>
                        </a:rPr>
                        <a:t>Calvert, Charles, Saint Mary’s, Prince George’s Counties </a:t>
                      </a:r>
                    </a:p>
                  </a:txBody>
                  <a:tcPr/>
                </a:tc>
                <a:extLst>
                  <a:ext uri="{0D108BD9-81ED-4DB2-BD59-A6C34878D82A}">
                    <a16:rowId xmlns:a16="http://schemas.microsoft.com/office/drawing/2014/main" val="1790706128"/>
                  </a:ext>
                </a:extLst>
              </a:tr>
              <a:tr h="369698">
                <a:tc>
                  <a:txBody>
                    <a:bodyPr/>
                    <a:lstStyle/>
                    <a:p>
                      <a:r>
                        <a:rPr lang="en-US" dirty="0">
                          <a:solidFill>
                            <a:schemeClr val="bg1"/>
                          </a:solidFill>
                        </a:rPr>
                        <a:t>Western Maryland – </a:t>
                      </a:r>
                      <a:r>
                        <a:rPr lang="en-US" b="1" dirty="0">
                          <a:solidFill>
                            <a:schemeClr val="bg1"/>
                          </a:solidFill>
                        </a:rPr>
                        <a:t>Robin Summerfield</a:t>
                      </a:r>
                    </a:p>
                    <a:p>
                      <a:r>
                        <a:rPr lang="en-US" dirty="0">
                          <a:solidFill>
                            <a:schemeClr val="bg1"/>
                          </a:solidFill>
                          <a:hlinkClick r:id="rId8">
                            <a:extLst>
                              <a:ext uri="{A12FA001-AC4F-418D-AE19-62706E023703}">
                                <ahyp:hlinkClr xmlns:ahyp="http://schemas.microsoft.com/office/drawing/2018/hyperlinkcolor" val="tx"/>
                              </a:ext>
                            </a:extLst>
                          </a:hlinkClick>
                        </a:rPr>
                        <a:t>Robin_Summerfield@cardin.senate.gov</a:t>
                      </a:r>
                      <a:r>
                        <a:rPr lang="en-US" dirty="0">
                          <a:solidFill>
                            <a:schemeClr val="bg1"/>
                          </a:solidFill>
                        </a:rPr>
                        <a:t> </a:t>
                      </a:r>
                    </a:p>
                  </a:txBody>
                  <a:tcPr/>
                </a:tc>
                <a:tc>
                  <a:txBody>
                    <a:bodyPr/>
                    <a:lstStyle/>
                    <a:p>
                      <a:r>
                        <a:rPr lang="en-US" dirty="0">
                          <a:solidFill>
                            <a:schemeClr val="bg1"/>
                          </a:solidFill>
                        </a:rPr>
                        <a:t>Allegany, Frederick, Garrett, Washington Counties </a:t>
                      </a:r>
                    </a:p>
                  </a:txBody>
                  <a:tcPr/>
                </a:tc>
                <a:extLst>
                  <a:ext uri="{0D108BD9-81ED-4DB2-BD59-A6C34878D82A}">
                    <a16:rowId xmlns:a16="http://schemas.microsoft.com/office/drawing/2014/main" val="3954707172"/>
                  </a:ext>
                </a:extLst>
              </a:tr>
            </a:tbl>
          </a:graphicData>
        </a:graphic>
      </p:graphicFrame>
    </p:spTree>
    <p:extLst>
      <p:ext uri="{BB962C8B-B14F-4D97-AF65-F5344CB8AC3E}">
        <p14:creationId xmlns:p14="http://schemas.microsoft.com/office/powerpoint/2010/main" val="386861676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27A8699-5656-FDC8-0F0D-BC324C6F611C}"/>
              </a:ext>
            </a:extLst>
          </p:cNvPr>
          <p:cNvSpPr/>
          <p:nvPr/>
        </p:nvSpPr>
        <p:spPr>
          <a:xfrm>
            <a:off x="4226458" y="-2030464"/>
            <a:ext cx="3739081" cy="37390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137825-A161-2AAA-797E-B2F1D0E9755C}"/>
              </a:ext>
            </a:extLst>
          </p:cNvPr>
          <p:cNvSpPr>
            <a:spLocks noGrp="1"/>
          </p:cNvSpPr>
          <p:nvPr>
            <p:ph type="title"/>
          </p:nvPr>
        </p:nvSpPr>
        <p:spPr>
          <a:xfrm>
            <a:off x="838198" y="123078"/>
            <a:ext cx="10515600" cy="1325563"/>
          </a:xfrm>
        </p:spPr>
        <p:txBody>
          <a:bodyPr/>
          <a:lstStyle/>
          <a:p>
            <a:pPr algn="ctr"/>
            <a:r>
              <a:rPr lang="en-US" dirty="0">
                <a:solidFill>
                  <a:schemeClr val="bg1"/>
                </a:solidFill>
              </a:rPr>
              <a:t>Van Hollen Staff by Region</a:t>
            </a:r>
          </a:p>
        </p:txBody>
      </p:sp>
      <p:graphicFrame>
        <p:nvGraphicFramePr>
          <p:cNvPr id="4" name="Table 4">
            <a:extLst>
              <a:ext uri="{FF2B5EF4-FFF2-40B4-BE49-F238E27FC236}">
                <a16:creationId xmlns:a16="http://schemas.microsoft.com/office/drawing/2014/main" id="{61D1AA26-7116-F829-CB0B-FB2F7905EB76}"/>
              </a:ext>
            </a:extLst>
          </p:cNvPr>
          <p:cNvGraphicFramePr>
            <a:graphicFrameLocks noGrp="1"/>
          </p:cNvGraphicFramePr>
          <p:nvPr>
            <p:ph idx="1"/>
            <p:extLst>
              <p:ext uri="{D42A27DB-BD31-4B8C-83A1-F6EECF244321}">
                <p14:modId xmlns:p14="http://schemas.microsoft.com/office/powerpoint/2010/main" val="920419732"/>
              </p:ext>
            </p:extLst>
          </p:nvPr>
        </p:nvGraphicFramePr>
        <p:xfrm>
          <a:off x="1416676" y="1815881"/>
          <a:ext cx="9715318" cy="4758818"/>
        </p:xfrm>
        <a:graphic>
          <a:graphicData uri="http://schemas.openxmlformats.org/drawingml/2006/table">
            <a:tbl>
              <a:tblPr bandRow="1">
                <a:tableStyleId>{3C2FFA5D-87B4-456A-9821-1D502468CF0F}</a:tableStyleId>
              </a:tblPr>
              <a:tblGrid>
                <a:gridCol w="4562093">
                  <a:extLst>
                    <a:ext uri="{9D8B030D-6E8A-4147-A177-3AD203B41FA5}">
                      <a16:colId xmlns:a16="http://schemas.microsoft.com/office/drawing/2014/main" val="1992653580"/>
                    </a:ext>
                  </a:extLst>
                </a:gridCol>
                <a:gridCol w="5153225">
                  <a:extLst>
                    <a:ext uri="{9D8B030D-6E8A-4147-A177-3AD203B41FA5}">
                      <a16:colId xmlns:a16="http://schemas.microsoft.com/office/drawing/2014/main" val="369684995"/>
                    </a:ext>
                  </a:extLst>
                </a:gridCol>
              </a:tblGrid>
              <a:tr h="369698">
                <a:tc>
                  <a:txBody>
                    <a:bodyPr/>
                    <a:lstStyle/>
                    <a:p>
                      <a:pPr algn="ctr"/>
                      <a:r>
                        <a:rPr lang="en-US" dirty="0">
                          <a:solidFill>
                            <a:schemeClr val="bg1"/>
                          </a:solidFill>
                        </a:rPr>
                        <a:t>Staff Contact</a:t>
                      </a:r>
                    </a:p>
                  </a:txBody>
                  <a:tcPr/>
                </a:tc>
                <a:tc>
                  <a:txBody>
                    <a:bodyPr/>
                    <a:lstStyle/>
                    <a:p>
                      <a:pPr algn="ctr"/>
                      <a:r>
                        <a:rPr lang="en-US" dirty="0">
                          <a:solidFill>
                            <a:schemeClr val="bg1"/>
                          </a:solidFill>
                        </a:rPr>
                        <a:t>Counties</a:t>
                      </a:r>
                    </a:p>
                  </a:txBody>
                  <a:tcPr/>
                </a:tc>
                <a:extLst>
                  <a:ext uri="{0D108BD9-81ED-4DB2-BD59-A6C34878D82A}">
                    <a16:rowId xmlns:a16="http://schemas.microsoft.com/office/drawing/2014/main" val="1753916048"/>
                  </a:ext>
                </a:extLst>
              </a:tr>
              <a:tr h="638109">
                <a:tc>
                  <a:txBody>
                    <a:bodyPr/>
                    <a:lstStyle/>
                    <a:p>
                      <a:r>
                        <a:rPr lang="en-US" dirty="0">
                          <a:solidFill>
                            <a:schemeClr val="bg1"/>
                          </a:solidFill>
                        </a:rPr>
                        <a:t>Baltimore City – </a:t>
                      </a:r>
                      <a:r>
                        <a:rPr lang="en-US" b="1" dirty="0">
                          <a:solidFill>
                            <a:schemeClr val="bg1"/>
                          </a:solidFill>
                        </a:rPr>
                        <a:t>Elonna Jones </a:t>
                      </a:r>
                      <a:r>
                        <a:rPr lang="en-US" b="0" dirty="0">
                          <a:solidFill>
                            <a:schemeClr val="bg1"/>
                          </a:solidFill>
                        </a:rPr>
                        <a:t>Elonna_Jones@vanhollen.senate.gov </a:t>
                      </a:r>
                    </a:p>
                  </a:txBody>
                  <a:tcPr/>
                </a:tc>
                <a:tc>
                  <a:txBody>
                    <a:bodyPr/>
                    <a:lstStyle/>
                    <a:p>
                      <a:r>
                        <a:rPr lang="en-US" dirty="0">
                          <a:solidFill>
                            <a:schemeClr val="bg1"/>
                          </a:solidFill>
                        </a:rPr>
                        <a:t>Baltimore City</a:t>
                      </a:r>
                    </a:p>
                  </a:txBody>
                  <a:tcPr/>
                </a:tc>
                <a:extLst>
                  <a:ext uri="{0D108BD9-81ED-4DB2-BD59-A6C34878D82A}">
                    <a16:rowId xmlns:a16="http://schemas.microsoft.com/office/drawing/2014/main" val="3565167761"/>
                  </a:ext>
                </a:extLst>
              </a:tr>
              <a:tr h="638109">
                <a:tc>
                  <a:txBody>
                    <a:bodyPr/>
                    <a:lstStyle/>
                    <a:p>
                      <a:r>
                        <a:rPr lang="en-US" dirty="0">
                          <a:solidFill>
                            <a:schemeClr val="bg1"/>
                          </a:solidFill>
                        </a:rPr>
                        <a:t>Central Maryland – </a:t>
                      </a:r>
                      <a:r>
                        <a:rPr lang="en-US" b="1" dirty="0">
                          <a:solidFill>
                            <a:schemeClr val="bg1"/>
                          </a:solidFill>
                        </a:rPr>
                        <a:t>Jessica Klaitman</a:t>
                      </a:r>
                      <a:r>
                        <a:rPr lang="en-US" b="0" dirty="0">
                          <a:solidFill>
                            <a:schemeClr val="bg1"/>
                          </a:solidFill>
                        </a:rPr>
                        <a:t> Jessica_Klaitman@vanhollen.senate.gov</a:t>
                      </a:r>
                      <a:endParaRPr lang="en-US" b="1" dirty="0">
                        <a:solidFill>
                          <a:schemeClr val="bg1"/>
                        </a:solidFill>
                      </a:endParaRPr>
                    </a:p>
                  </a:txBody>
                  <a:tcPr/>
                </a:tc>
                <a:tc>
                  <a:txBody>
                    <a:bodyPr/>
                    <a:lstStyle/>
                    <a:p>
                      <a:r>
                        <a:rPr lang="en-US" dirty="0">
                          <a:solidFill>
                            <a:schemeClr val="bg1"/>
                          </a:solidFill>
                        </a:rPr>
                        <a:t>Anne Arundel, Baltimore, Howard Counties</a:t>
                      </a:r>
                    </a:p>
                  </a:txBody>
                  <a:tcPr/>
                </a:tc>
                <a:extLst>
                  <a:ext uri="{0D108BD9-81ED-4DB2-BD59-A6C34878D82A}">
                    <a16:rowId xmlns:a16="http://schemas.microsoft.com/office/drawing/2014/main" val="1043527526"/>
                  </a:ext>
                </a:extLst>
              </a:tr>
              <a:tr h="406879">
                <a:tc>
                  <a:txBody>
                    <a:bodyPr/>
                    <a:lstStyle/>
                    <a:p>
                      <a:r>
                        <a:rPr lang="en-US" dirty="0">
                          <a:solidFill>
                            <a:schemeClr val="bg1"/>
                          </a:solidFill>
                        </a:rPr>
                        <a:t>Eastern Shore, Cecil &amp; Harford County – </a:t>
                      </a:r>
                    </a:p>
                    <a:p>
                      <a:r>
                        <a:rPr lang="en-US" b="1" dirty="0">
                          <a:solidFill>
                            <a:schemeClr val="bg1"/>
                          </a:solidFill>
                        </a:rPr>
                        <a:t>Alyssa Hastings </a:t>
                      </a:r>
                      <a:r>
                        <a:rPr lang="en-US" b="0" dirty="0">
                          <a:solidFill>
                            <a:schemeClr val="bg1"/>
                          </a:solidFill>
                          <a:hlinkClick r:id="rId3">
                            <a:extLst>
                              <a:ext uri="{A12FA001-AC4F-418D-AE19-62706E023703}">
                                <ahyp:hlinkClr xmlns:ahyp="http://schemas.microsoft.com/office/drawing/2018/hyperlinkcolor" val="tx"/>
                              </a:ext>
                            </a:extLst>
                          </a:hlinkClick>
                        </a:rPr>
                        <a:t>Alyssa_Hastings@vanhollen.senate.gov</a:t>
                      </a:r>
                      <a:endParaRPr lang="en-US" b="1" dirty="0">
                        <a:solidFill>
                          <a:schemeClr val="bg1"/>
                        </a:solidFill>
                      </a:endParaRPr>
                    </a:p>
                  </a:txBody>
                  <a:tcPr/>
                </a:tc>
                <a:tc>
                  <a:txBody>
                    <a:bodyPr/>
                    <a:lstStyle/>
                    <a:p>
                      <a:r>
                        <a:rPr lang="en-US" dirty="0">
                          <a:solidFill>
                            <a:schemeClr val="bg1"/>
                          </a:solidFill>
                        </a:rPr>
                        <a:t>Cecil, Harford, Caroline, Dorchester, Kent, Queen Anne’s, Somerset, Talbot, Wicomico, Worcester Counties</a:t>
                      </a:r>
                    </a:p>
                  </a:txBody>
                  <a:tcPr/>
                </a:tc>
                <a:extLst>
                  <a:ext uri="{0D108BD9-81ED-4DB2-BD59-A6C34878D82A}">
                    <a16:rowId xmlns:a16="http://schemas.microsoft.com/office/drawing/2014/main" val="92984138"/>
                  </a:ext>
                </a:extLst>
              </a:tr>
              <a:tr h="638109">
                <a:tc>
                  <a:txBody>
                    <a:bodyPr/>
                    <a:lstStyle/>
                    <a:p>
                      <a:r>
                        <a:rPr lang="en-US" dirty="0">
                          <a:solidFill>
                            <a:schemeClr val="bg1"/>
                          </a:solidFill>
                        </a:rPr>
                        <a:t>Montgomery County – </a:t>
                      </a:r>
                      <a:r>
                        <a:rPr lang="en-US" b="1" dirty="0">
                          <a:solidFill>
                            <a:schemeClr val="bg1"/>
                          </a:solidFill>
                        </a:rPr>
                        <a:t>Ashima Talwar</a:t>
                      </a:r>
                      <a:r>
                        <a:rPr lang="en-US" b="0" dirty="0">
                          <a:solidFill>
                            <a:schemeClr val="bg1"/>
                          </a:solidFill>
                        </a:rPr>
                        <a:t> Ashima_Talwar@vanhollen.senate.gov</a:t>
                      </a:r>
                      <a:endParaRPr lang="en-US" b="1" dirty="0">
                        <a:solidFill>
                          <a:schemeClr val="bg1"/>
                        </a:solidFill>
                      </a:endParaRPr>
                    </a:p>
                  </a:txBody>
                  <a:tcPr/>
                </a:tc>
                <a:tc>
                  <a:txBody>
                    <a:bodyPr/>
                    <a:lstStyle/>
                    <a:p>
                      <a:r>
                        <a:rPr lang="en-US" dirty="0">
                          <a:solidFill>
                            <a:schemeClr val="bg1"/>
                          </a:solidFill>
                        </a:rPr>
                        <a:t>Montgomery County</a:t>
                      </a:r>
                    </a:p>
                  </a:txBody>
                  <a:tcPr/>
                </a:tc>
                <a:extLst>
                  <a:ext uri="{0D108BD9-81ED-4DB2-BD59-A6C34878D82A}">
                    <a16:rowId xmlns:a16="http://schemas.microsoft.com/office/drawing/2014/main" val="149048818"/>
                  </a:ext>
                </a:extLst>
              </a:tr>
              <a:tr h="638109">
                <a:tc>
                  <a:txBody>
                    <a:bodyPr/>
                    <a:lstStyle/>
                    <a:p>
                      <a:r>
                        <a:rPr lang="en-US" dirty="0">
                          <a:solidFill>
                            <a:schemeClr val="bg1"/>
                          </a:solidFill>
                        </a:rPr>
                        <a:t>Southern Maryland &amp; Prince George’s – </a:t>
                      </a:r>
                    </a:p>
                    <a:p>
                      <a:r>
                        <a:rPr lang="en-US" b="1" dirty="0">
                          <a:solidFill>
                            <a:schemeClr val="bg1"/>
                          </a:solidFill>
                        </a:rPr>
                        <a:t>Kenny Simons</a:t>
                      </a:r>
                      <a:r>
                        <a:rPr lang="en-US" b="0" dirty="0">
                          <a:solidFill>
                            <a:schemeClr val="bg1"/>
                          </a:solidFill>
                        </a:rPr>
                        <a:t> </a:t>
                      </a:r>
                    </a:p>
                    <a:p>
                      <a:r>
                        <a:rPr lang="en-US" b="0" dirty="0">
                          <a:solidFill>
                            <a:schemeClr val="bg1"/>
                          </a:solidFill>
                        </a:rPr>
                        <a:t>Kenneth_Simons@vanhollen.senate.gov</a:t>
                      </a:r>
                      <a:endParaRPr lang="en-US" b="1" dirty="0">
                        <a:solidFill>
                          <a:schemeClr val="bg1"/>
                        </a:solidFill>
                      </a:endParaRPr>
                    </a:p>
                  </a:txBody>
                  <a:tcPr/>
                </a:tc>
                <a:tc>
                  <a:txBody>
                    <a:bodyPr/>
                    <a:lstStyle/>
                    <a:p>
                      <a:r>
                        <a:rPr lang="en-US" dirty="0">
                          <a:solidFill>
                            <a:schemeClr val="bg1"/>
                          </a:solidFill>
                        </a:rPr>
                        <a:t>Charles, Calvert, St. Mary’s, Prince George’s Counties</a:t>
                      </a:r>
                    </a:p>
                  </a:txBody>
                  <a:tcPr/>
                </a:tc>
                <a:extLst>
                  <a:ext uri="{0D108BD9-81ED-4DB2-BD59-A6C34878D82A}">
                    <a16:rowId xmlns:a16="http://schemas.microsoft.com/office/drawing/2014/main" val="1790706128"/>
                  </a:ext>
                </a:extLst>
              </a:tr>
              <a:tr h="369698">
                <a:tc>
                  <a:txBody>
                    <a:bodyPr/>
                    <a:lstStyle/>
                    <a:p>
                      <a:r>
                        <a:rPr lang="en-US" dirty="0">
                          <a:solidFill>
                            <a:schemeClr val="bg1"/>
                          </a:solidFill>
                        </a:rPr>
                        <a:t>Western Maryland – </a:t>
                      </a:r>
                      <a:r>
                        <a:rPr lang="en-US" b="1" dirty="0">
                          <a:solidFill>
                            <a:schemeClr val="bg1"/>
                          </a:solidFill>
                        </a:rPr>
                        <a:t>Nan Mann</a:t>
                      </a:r>
                      <a:r>
                        <a:rPr lang="en-US" b="0" dirty="0">
                          <a:solidFill>
                            <a:schemeClr val="bg1"/>
                          </a:solidFill>
                        </a:rPr>
                        <a:t> Nan_Mann@vanhollen.senate.gov</a:t>
                      </a:r>
                      <a:endParaRPr lang="en-US" b="1" dirty="0">
                        <a:solidFill>
                          <a:schemeClr val="bg1"/>
                        </a:solidFill>
                      </a:endParaRPr>
                    </a:p>
                  </a:txBody>
                  <a:tcPr/>
                </a:tc>
                <a:tc>
                  <a:txBody>
                    <a:bodyPr/>
                    <a:lstStyle/>
                    <a:p>
                      <a:r>
                        <a:rPr lang="en-US" dirty="0">
                          <a:solidFill>
                            <a:schemeClr val="bg1"/>
                          </a:solidFill>
                        </a:rPr>
                        <a:t>Allegany, Frederick, Garrett, Washington, Carroll Counties </a:t>
                      </a:r>
                    </a:p>
                  </a:txBody>
                  <a:tcPr/>
                </a:tc>
                <a:extLst>
                  <a:ext uri="{0D108BD9-81ED-4DB2-BD59-A6C34878D82A}">
                    <a16:rowId xmlns:a16="http://schemas.microsoft.com/office/drawing/2014/main" val="3954707172"/>
                  </a:ext>
                </a:extLst>
              </a:tr>
            </a:tbl>
          </a:graphicData>
        </a:graphic>
      </p:graphicFrame>
    </p:spTree>
    <p:extLst>
      <p:ext uri="{BB962C8B-B14F-4D97-AF65-F5344CB8AC3E}">
        <p14:creationId xmlns:p14="http://schemas.microsoft.com/office/powerpoint/2010/main" val="187498465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7EFAA-AD2F-2005-A090-462DA20E6AA2}"/>
              </a:ext>
            </a:extLst>
          </p:cNvPr>
          <p:cNvSpPr>
            <a:spLocks noGrp="1"/>
          </p:cNvSpPr>
          <p:nvPr>
            <p:ph type="title"/>
          </p:nvPr>
        </p:nvSpPr>
        <p:spPr>
          <a:xfrm>
            <a:off x="2558716" y="955309"/>
            <a:ext cx="7074568" cy="1128317"/>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Questions?</a:t>
            </a:r>
          </a:p>
        </p:txBody>
      </p:sp>
      <p:sp>
        <p:nvSpPr>
          <p:cNvPr id="11"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96E57ED-773D-0DEA-E51E-63EC3272A8EC}"/>
              </a:ext>
            </a:extLst>
          </p:cNvPr>
          <p:cNvSpPr txBox="1"/>
          <p:nvPr/>
        </p:nvSpPr>
        <p:spPr>
          <a:xfrm>
            <a:off x="3905067" y="4410498"/>
            <a:ext cx="4378818" cy="189128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Deborah_Haynie@vanhollen.senate.gov</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June_Zhu@cardin.senate.gov</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Lindsey_MacGregor@cardin.senate.gov</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Sung_Chung@vanhollen.senate.gov</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 name="Title 1">
            <a:extLst>
              <a:ext uri="{FF2B5EF4-FFF2-40B4-BE49-F238E27FC236}">
                <a16:creationId xmlns:a16="http://schemas.microsoft.com/office/drawing/2014/main" id="{46202B46-F369-708A-654B-79092D3485E3}"/>
              </a:ext>
            </a:extLst>
          </p:cNvPr>
          <p:cNvSpPr txBox="1">
            <a:spLocks/>
          </p:cNvSpPr>
          <p:nvPr/>
        </p:nvSpPr>
        <p:spPr>
          <a:xfrm>
            <a:off x="2557192" y="2223076"/>
            <a:ext cx="7074568" cy="1631207"/>
          </a:xfrm>
          <a:prstGeom prst="rect">
            <a:avLst/>
          </a:prstGeom>
        </p:spPr>
        <p:txBody>
          <a:bodyPr vert="horz" lIns="91440" tIns="45720" rIns="91440" bIns="45720" rtlCol="0" anchor="b">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Calibri Light" panose="020F0302020204030204"/>
                <a:ea typeface="+mj-ea"/>
                <a:cs typeface="+mj-cs"/>
              </a:rPr>
              <a:t>These presentation slides and the earmark guide </a:t>
            </a:r>
            <a:r>
              <a:rPr kumimoji="0" lang="en-US" sz="6600" b="0" i="0" u="none" strike="noStrike" kern="1200" cap="none" spc="0" normalizeH="0" baseline="0" noProof="0" dirty="0">
                <a:ln>
                  <a:noFill/>
                </a:ln>
                <a:solidFill>
                  <a:prstClr val="white"/>
                </a:solidFill>
                <a:effectLst/>
                <a:uLnTx/>
                <a:uFillTx/>
                <a:latin typeface="Calibri Light" panose="020F0302020204030204"/>
                <a:ea typeface="+mj-ea"/>
                <a:cs typeface="+mj-cs"/>
              </a:rPr>
              <a:t>packet will be available on both senators’ websites:</a:t>
            </a:r>
            <a:br>
              <a:rPr kumimoji="0" lang="en-US" sz="6600" b="0" i="0" u="none" strike="noStrike" kern="1200" cap="none" spc="0" normalizeH="0" baseline="0" noProof="0" dirty="0">
                <a:ln>
                  <a:noFill/>
                </a:ln>
                <a:solidFill>
                  <a:prstClr val="white"/>
                </a:solidFill>
                <a:effectLst/>
                <a:uLnTx/>
                <a:uFillTx/>
                <a:latin typeface="Calibri Light" panose="020F0302020204030204"/>
                <a:ea typeface="+mj-ea"/>
                <a:cs typeface="+mj-cs"/>
              </a:rPr>
            </a:br>
            <a:r>
              <a:rPr kumimoji="0" lang="en-US" sz="6600" b="0" i="0" u="none" strike="noStrike" kern="1200" cap="none" spc="0" normalizeH="0" baseline="0" noProof="0" dirty="0">
                <a:ln>
                  <a:noFill/>
                </a:ln>
                <a:solidFill>
                  <a:prstClr val="white"/>
                </a:solidFill>
                <a:effectLst/>
                <a:uLnTx/>
                <a:uFillTx/>
                <a:latin typeface="Calibri Light" panose="020F0302020204030204"/>
                <a:ea typeface="+mj-ea"/>
                <a:cs typeface="+mj-cs"/>
                <a:hlinkClick r:id="rId7">
                  <a:extLst>
                    <a:ext uri="{A12FA001-AC4F-418D-AE19-62706E023703}">
                      <ahyp:hlinkClr xmlns:ahyp="http://schemas.microsoft.com/office/drawing/2018/hyperlinkcolor" val="tx"/>
                    </a:ext>
                  </a:extLst>
                </a:hlinkClick>
              </a:rPr>
              <a:t>www.cardin.senate.gov</a:t>
            </a:r>
            <a:endParaRPr kumimoji="0" lang="en-US" sz="66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libri Light" panose="020F0302020204030204"/>
                <a:ea typeface="+mj-ea"/>
                <a:cs typeface="+mj-cs"/>
                <a:hlinkClick r:id="rId8">
                  <a:extLst>
                    <a:ext uri="{A12FA001-AC4F-418D-AE19-62706E023703}">
                      <ahyp:hlinkClr xmlns:ahyp="http://schemas.microsoft.com/office/drawing/2018/hyperlinkcolor" val="tx"/>
                    </a:ext>
                  </a:extLst>
                </a:hlinkClick>
              </a:rPr>
              <a:t>www.vanhollen.senate.gov</a:t>
            </a:r>
            <a:r>
              <a:rPr kumimoji="0" lang="en-US" sz="6600" b="0" i="0" u="none" strike="noStrike" kern="1200" cap="none" spc="0" normalizeH="0" baseline="0" noProof="0" dirty="0">
                <a:ln>
                  <a:noFill/>
                </a:ln>
                <a:solidFill>
                  <a:prstClr val="white"/>
                </a:solidFill>
                <a:effectLst/>
                <a:uLnTx/>
                <a:uFillTx/>
                <a:latin typeface="Calibri Light" panose="020F0302020204030204"/>
                <a:ea typeface="+mj-ea"/>
                <a:cs typeface="+mj-cs"/>
              </a:rPr>
              <a:t> </a:t>
            </a:r>
          </a:p>
        </p:txBody>
      </p:sp>
    </p:spTree>
    <p:extLst>
      <p:ext uri="{BB962C8B-B14F-4D97-AF65-F5344CB8AC3E}">
        <p14:creationId xmlns:p14="http://schemas.microsoft.com/office/powerpoint/2010/main" val="58664477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32D7D6-87AF-B80C-C9A9-1247607A8118}"/>
              </a:ext>
            </a:extLst>
          </p:cNvPr>
          <p:cNvSpPr/>
          <p:nvPr/>
        </p:nvSpPr>
        <p:spPr>
          <a:xfrm>
            <a:off x="-71718" y="3702424"/>
            <a:ext cx="12371294" cy="2799416"/>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278D36B-A613-5B8D-F868-4F3DA164A438}"/>
              </a:ext>
            </a:extLst>
          </p:cNvPr>
          <p:cNvSpPr/>
          <p:nvPr/>
        </p:nvSpPr>
        <p:spPr>
          <a:xfrm>
            <a:off x="688063" y="-1996889"/>
            <a:ext cx="3739081" cy="37390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2663B-9AF2-37F6-31C6-CC7D3DDE4D7E}"/>
              </a:ext>
            </a:extLst>
          </p:cNvPr>
          <p:cNvSpPr>
            <a:spLocks noGrp="1"/>
          </p:cNvSpPr>
          <p:nvPr>
            <p:ph type="title"/>
          </p:nvPr>
        </p:nvSpPr>
        <p:spPr>
          <a:xfrm>
            <a:off x="385527" y="99280"/>
            <a:ext cx="10515600" cy="1325563"/>
          </a:xfrm>
        </p:spPr>
        <p:txBody>
          <a:bodyPr/>
          <a:lstStyle/>
          <a:p>
            <a:r>
              <a:rPr lang="en-US" dirty="0">
                <a:solidFill>
                  <a:schemeClr val="bg1"/>
                </a:solidFill>
              </a:rPr>
              <a:t>What is an Earmark?</a:t>
            </a:r>
          </a:p>
        </p:txBody>
      </p:sp>
      <p:sp>
        <p:nvSpPr>
          <p:cNvPr id="3" name="Content Placeholder 2">
            <a:extLst>
              <a:ext uri="{FF2B5EF4-FFF2-40B4-BE49-F238E27FC236}">
                <a16:creationId xmlns:a16="http://schemas.microsoft.com/office/drawing/2014/main" id="{E3D75FDE-AA41-790F-DC68-5CDADD9A9ED9}"/>
              </a:ext>
            </a:extLst>
          </p:cNvPr>
          <p:cNvSpPr>
            <a:spLocks noGrp="1"/>
          </p:cNvSpPr>
          <p:nvPr>
            <p:ph idx="1"/>
          </p:nvPr>
        </p:nvSpPr>
        <p:spPr>
          <a:xfrm>
            <a:off x="838200" y="1825625"/>
            <a:ext cx="10515600" cy="2029199"/>
          </a:xfrm>
        </p:spPr>
        <p:txBody>
          <a:bodyPr/>
          <a:lstStyle/>
          <a:p>
            <a:r>
              <a:rPr lang="en-US" dirty="0">
                <a:solidFill>
                  <a:schemeClr val="bg1"/>
                </a:solidFill>
              </a:rPr>
              <a:t>One-time grant funding for local community projects</a:t>
            </a:r>
          </a:p>
          <a:p>
            <a:r>
              <a:rPr lang="en-US" dirty="0">
                <a:solidFill>
                  <a:schemeClr val="bg1"/>
                </a:solidFill>
              </a:rPr>
              <a:t>Only nonprofit entities and units of local government are eligible </a:t>
            </a:r>
          </a:p>
          <a:p>
            <a:r>
              <a:rPr lang="en-US" dirty="0">
                <a:solidFill>
                  <a:schemeClr val="bg1"/>
                </a:solidFill>
              </a:rPr>
              <a:t>Funding comes from existing federal grant program authorities</a:t>
            </a:r>
          </a:p>
        </p:txBody>
      </p:sp>
      <p:graphicFrame>
        <p:nvGraphicFramePr>
          <p:cNvPr id="4" name="Diagram 3">
            <a:extLst>
              <a:ext uri="{FF2B5EF4-FFF2-40B4-BE49-F238E27FC236}">
                <a16:creationId xmlns:a16="http://schemas.microsoft.com/office/drawing/2014/main" id="{B7F34827-5B0D-7605-EAAA-85F1718BC839}"/>
              </a:ext>
            </a:extLst>
          </p:cNvPr>
          <p:cNvGraphicFramePr/>
          <p:nvPr>
            <p:extLst>
              <p:ext uri="{D42A27DB-BD31-4B8C-83A1-F6EECF244321}">
                <p14:modId xmlns:p14="http://schemas.microsoft.com/office/powerpoint/2010/main" val="144430398"/>
              </p:ext>
            </p:extLst>
          </p:nvPr>
        </p:nvGraphicFramePr>
        <p:xfrm>
          <a:off x="953765" y="3429000"/>
          <a:ext cx="10400035" cy="323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77060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8480007-2BBE-17CE-47BF-921182ED28E9}"/>
              </a:ext>
            </a:extLst>
          </p:cNvPr>
          <p:cNvGraphicFramePr>
            <a:graphicFrameLocks noGrp="1"/>
          </p:cNvGraphicFramePr>
          <p:nvPr>
            <p:ph idx="1"/>
            <p:extLst>
              <p:ext uri="{D42A27DB-BD31-4B8C-83A1-F6EECF244321}">
                <p14:modId xmlns:p14="http://schemas.microsoft.com/office/powerpoint/2010/main" val="20648031"/>
              </p:ext>
            </p:extLst>
          </p:nvPr>
        </p:nvGraphicFramePr>
        <p:xfrm>
          <a:off x="838200" y="597530"/>
          <a:ext cx="10515600" cy="4991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5636DB3-B70B-47E5-07A9-40AF6CB14DA2}"/>
              </a:ext>
            </a:extLst>
          </p:cNvPr>
          <p:cNvSpPr/>
          <p:nvPr/>
        </p:nvSpPr>
        <p:spPr>
          <a:xfrm>
            <a:off x="2077791" y="5899861"/>
            <a:ext cx="8036417" cy="7212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t>Note that deadlines may be different for House and Senate </a:t>
            </a:r>
          </a:p>
        </p:txBody>
      </p:sp>
    </p:spTree>
    <p:extLst>
      <p:ext uri="{BB962C8B-B14F-4D97-AF65-F5344CB8AC3E}">
        <p14:creationId xmlns:p14="http://schemas.microsoft.com/office/powerpoint/2010/main" val="233577544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CEBD3-DE74-8D58-A329-21A711492070}"/>
              </a:ext>
            </a:extLst>
          </p:cNvPr>
          <p:cNvSpPr>
            <a:spLocks noGrp="1"/>
          </p:cNvSpPr>
          <p:nvPr>
            <p:ph type="title"/>
          </p:nvPr>
        </p:nvSpPr>
        <p:spPr/>
        <p:txBody>
          <a:bodyPr/>
          <a:lstStyle/>
          <a:p>
            <a:r>
              <a:rPr lang="en-US" dirty="0">
                <a:solidFill>
                  <a:schemeClr val="bg1"/>
                </a:solidFill>
              </a:rPr>
              <a:t>FY25 Senate Earmark Consideration Timeline </a:t>
            </a:r>
          </a:p>
        </p:txBody>
      </p:sp>
      <p:graphicFrame>
        <p:nvGraphicFramePr>
          <p:cNvPr id="4" name="Content Placeholder 3">
            <a:extLst>
              <a:ext uri="{FF2B5EF4-FFF2-40B4-BE49-F238E27FC236}">
                <a16:creationId xmlns:a16="http://schemas.microsoft.com/office/drawing/2014/main" id="{B4F61C7F-4BF2-BA63-FE3E-4045CA95F911}"/>
              </a:ext>
            </a:extLst>
          </p:cNvPr>
          <p:cNvGraphicFramePr>
            <a:graphicFrameLocks noGrp="1"/>
          </p:cNvGraphicFramePr>
          <p:nvPr>
            <p:ph idx="1"/>
            <p:extLst>
              <p:ext uri="{D42A27DB-BD31-4B8C-83A1-F6EECF244321}">
                <p14:modId xmlns:p14="http://schemas.microsoft.com/office/powerpoint/2010/main" val="4154443177"/>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13128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EA8A-286F-636C-0CEA-27271C930061}"/>
              </a:ext>
            </a:extLst>
          </p:cNvPr>
          <p:cNvSpPr>
            <a:spLocks noGrp="1"/>
          </p:cNvSpPr>
          <p:nvPr>
            <p:ph type="title"/>
          </p:nvPr>
        </p:nvSpPr>
        <p:spPr/>
        <p:txBody>
          <a:bodyPr>
            <a:normAutofit/>
          </a:bodyPr>
          <a:lstStyle/>
          <a:p>
            <a:pPr algn="ctr"/>
            <a:r>
              <a:rPr lang="en-US" sz="4000" dirty="0">
                <a:solidFill>
                  <a:schemeClr val="bg1"/>
                </a:solidFill>
              </a:rPr>
              <a:t>Earmark Project Categories – Nonprofits</a:t>
            </a:r>
          </a:p>
        </p:txBody>
      </p:sp>
      <p:graphicFrame>
        <p:nvGraphicFramePr>
          <p:cNvPr id="4" name="Content Placeholder 3">
            <a:extLst>
              <a:ext uri="{FF2B5EF4-FFF2-40B4-BE49-F238E27FC236}">
                <a16:creationId xmlns:a16="http://schemas.microsoft.com/office/drawing/2014/main" id="{F126AC03-B8AE-E414-F469-64BD6A6007EB}"/>
              </a:ext>
            </a:extLst>
          </p:cNvPr>
          <p:cNvGraphicFramePr>
            <a:graphicFrameLocks noGrp="1"/>
          </p:cNvGraphicFramePr>
          <p:nvPr>
            <p:ph idx="1"/>
            <p:extLst>
              <p:ext uri="{D42A27DB-BD31-4B8C-83A1-F6EECF244321}">
                <p14:modId xmlns:p14="http://schemas.microsoft.com/office/powerpoint/2010/main" val="1273378421"/>
              </p:ext>
            </p:extLst>
          </p:nvPr>
        </p:nvGraphicFramePr>
        <p:xfrm>
          <a:off x="498629" y="1690688"/>
          <a:ext cx="11194742" cy="4523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61496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EA8A-286F-636C-0CEA-27271C930061}"/>
              </a:ext>
            </a:extLst>
          </p:cNvPr>
          <p:cNvSpPr>
            <a:spLocks noGrp="1"/>
          </p:cNvSpPr>
          <p:nvPr>
            <p:ph type="title"/>
          </p:nvPr>
        </p:nvSpPr>
        <p:spPr/>
        <p:txBody>
          <a:bodyPr>
            <a:normAutofit/>
          </a:bodyPr>
          <a:lstStyle/>
          <a:p>
            <a:pPr algn="ctr"/>
            <a:r>
              <a:rPr lang="en-US" sz="4000" dirty="0">
                <a:solidFill>
                  <a:schemeClr val="bg1"/>
                </a:solidFill>
              </a:rPr>
              <a:t>Earmark Project Categories – Nonprofits</a:t>
            </a:r>
          </a:p>
        </p:txBody>
      </p:sp>
      <p:graphicFrame>
        <p:nvGraphicFramePr>
          <p:cNvPr id="18" name="Content Placeholder 3">
            <a:extLst>
              <a:ext uri="{FF2B5EF4-FFF2-40B4-BE49-F238E27FC236}">
                <a16:creationId xmlns:a16="http://schemas.microsoft.com/office/drawing/2014/main" id="{586D729A-A7CB-4B89-FD5D-0D7B3D74B8EB}"/>
              </a:ext>
            </a:extLst>
          </p:cNvPr>
          <p:cNvGraphicFramePr>
            <a:graphicFrameLocks/>
          </p:cNvGraphicFramePr>
          <p:nvPr>
            <p:extLst>
              <p:ext uri="{D42A27DB-BD31-4B8C-83A1-F6EECF244321}">
                <p14:modId xmlns:p14="http://schemas.microsoft.com/office/powerpoint/2010/main" val="1345441139"/>
              </p:ext>
            </p:extLst>
          </p:nvPr>
        </p:nvGraphicFramePr>
        <p:xfrm>
          <a:off x="498629" y="1690688"/>
          <a:ext cx="11194742" cy="4656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420755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1764-3010-F8B6-7582-7A42D8E1F1CE}"/>
              </a:ext>
            </a:extLst>
          </p:cNvPr>
          <p:cNvSpPr>
            <a:spLocks noGrp="1"/>
          </p:cNvSpPr>
          <p:nvPr>
            <p:ph type="title"/>
          </p:nvPr>
        </p:nvSpPr>
        <p:spPr/>
        <p:txBody>
          <a:bodyPr/>
          <a:lstStyle/>
          <a:p>
            <a:r>
              <a:rPr lang="en-US" dirty="0">
                <a:solidFill>
                  <a:schemeClr val="bg1"/>
                </a:solidFill>
              </a:rPr>
              <a:t>Previously funded projects can be found at:</a:t>
            </a:r>
          </a:p>
        </p:txBody>
      </p:sp>
      <p:graphicFrame>
        <p:nvGraphicFramePr>
          <p:cNvPr id="4" name="Diagram 3">
            <a:extLst>
              <a:ext uri="{FF2B5EF4-FFF2-40B4-BE49-F238E27FC236}">
                <a16:creationId xmlns:a16="http://schemas.microsoft.com/office/drawing/2014/main" id="{B5623573-444B-5B66-3411-E5A3F23AE7AB}"/>
              </a:ext>
            </a:extLst>
          </p:cNvPr>
          <p:cNvGraphicFramePr/>
          <p:nvPr>
            <p:extLst>
              <p:ext uri="{D42A27DB-BD31-4B8C-83A1-F6EECF244321}">
                <p14:modId xmlns:p14="http://schemas.microsoft.com/office/powerpoint/2010/main" val="4185319658"/>
              </p:ext>
            </p:extLst>
          </p:nvPr>
        </p:nvGraphicFramePr>
        <p:xfrm>
          <a:off x="2018406" y="1806686"/>
          <a:ext cx="815518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98246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a:extLst>
              <a:ext uri="{FF2B5EF4-FFF2-40B4-BE49-F238E27FC236}">
                <a16:creationId xmlns:a16="http://schemas.microsoft.com/office/drawing/2014/main" id="{35B94441-3F43-52C8-70F3-00050F11C6B5}"/>
              </a:ext>
            </a:extLst>
          </p:cNvPr>
          <p:cNvGraphicFramePr/>
          <p:nvPr>
            <p:extLst>
              <p:ext uri="{D42A27DB-BD31-4B8C-83A1-F6EECF244321}">
                <p14:modId xmlns:p14="http://schemas.microsoft.com/office/powerpoint/2010/main" val="3914924276"/>
              </p:ext>
            </p:extLst>
          </p:nvPr>
        </p:nvGraphicFramePr>
        <p:xfrm>
          <a:off x="138820" y="454937"/>
          <a:ext cx="11914360" cy="5948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0041CCB2-FC8E-3110-87D9-CD02C5B6359B}"/>
              </a:ext>
            </a:extLst>
          </p:cNvPr>
          <p:cNvSpPr txBox="1"/>
          <p:nvPr/>
        </p:nvSpPr>
        <p:spPr>
          <a:xfrm>
            <a:off x="8890503" y="1961708"/>
            <a:ext cx="2534970" cy="923330"/>
          </a:xfrm>
          <a:prstGeom prst="rect">
            <a:avLst/>
          </a:prstGeom>
          <a:noFill/>
        </p:spPr>
        <p:txBody>
          <a:bodyPr wrap="square" rtlCol="0">
            <a:spAutoFit/>
          </a:bodyPr>
          <a:lstStyle/>
          <a:p>
            <a:r>
              <a:rPr lang="en-US" dirty="0">
                <a:solidFill>
                  <a:schemeClr val="bg1"/>
                </a:solidFill>
              </a:rPr>
              <a:t>1-3 sentences - what will the requested funding be used for? </a:t>
            </a:r>
          </a:p>
        </p:txBody>
      </p:sp>
      <p:sp>
        <p:nvSpPr>
          <p:cNvPr id="29" name="TextBox 28">
            <a:extLst>
              <a:ext uri="{FF2B5EF4-FFF2-40B4-BE49-F238E27FC236}">
                <a16:creationId xmlns:a16="http://schemas.microsoft.com/office/drawing/2014/main" id="{DE21CE24-2D0E-02D6-C5C0-9EB4B5C30C6B}"/>
              </a:ext>
            </a:extLst>
          </p:cNvPr>
          <p:cNvSpPr txBox="1"/>
          <p:nvPr/>
        </p:nvSpPr>
        <p:spPr>
          <a:xfrm>
            <a:off x="8890503" y="4153715"/>
            <a:ext cx="2824681" cy="923330"/>
          </a:xfrm>
          <a:prstGeom prst="rect">
            <a:avLst/>
          </a:prstGeom>
          <a:noFill/>
        </p:spPr>
        <p:txBody>
          <a:bodyPr wrap="square" rtlCol="0">
            <a:spAutoFit/>
          </a:bodyPr>
          <a:lstStyle/>
          <a:p>
            <a:r>
              <a:rPr lang="en-US" dirty="0">
                <a:solidFill>
                  <a:schemeClr val="bg1"/>
                </a:solidFill>
              </a:rPr>
              <a:t>Multi-paragraph, more project details – who will the proposed project serve?</a:t>
            </a:r>
          </a:p>
        </p:txBody>
      </p:sp>
      <p:sp>
        <p:nvSpPr>
          <p:cNvPr id="30" name="TextBox 29">
            <a:extLst>
              <a:ext uri="{FF2B5EF4-FFF2-40B4-BE49-F238E27FC236}">
                <a16:creationId xmlns:a16="http://schemas.microsoft.com/office/drawing/2014/main" id="{4923FE12-E220-55FE-2D35-E62DC60E0296}"/>
              </a:ext>
            </a:extLst>
          </p:cNvPr>
          <p:cNvSpPr txBox="1"/>
          <p:nvPr/>
        </p:nvSpPr>
        <p:spPr>
          <a:xfrm>
            <a:off x="6924393" y="5652406"/>
            <a:ext cx="2676808" cy="646331"/>
          </a:xfrm>
          <a:prstGeom prst="rect">
            <a:avLst/>
          </a:prstGeom>
          <a:noFill/>
        </p:spPr>
        <p:txBody>
          <a:bodyPr wrap="square" rtlCol="0">
            <a:spAutoFit/>
          </a:bodyPr>
          <a:lstStyle/>
          <a:p>
            <a:r>
              <a:rPr lang="en-US" dirty="0">
                <a:solidFill>
                  <a:schemeClr val="bg1"/>
                </a:solidFill>
              </a:rPr>
              <a:t>How will the funds be spent specifically?</a:t>
            </a:r>
          </a:p>
        </p:txBody>
      </p:sp>
      <p:sp>
        <p:nvSpPr>
          <p:cNvPr id="31" name="TextBox 30">
            <a:extLst>
              <a:ext uri="{FF2B5EF4-FFF2-40B4-BE49-F238E27FC236}">
                <a16:creationId xmlns:a16="http://schemas.microsoft.com/office/drawing/2014/main" id="{FF45CB97-1CEE-7172-8D0C-43060387BFD9}"/>
              </a:ext>
            </a:extLst>
          </p:cNvPr>
          <p:cNvSpPr txBox="1"/>
          <p:nvPr/>
        </p:nvSpPr>
        <p:spPr>
          <a:xfrm>
            <a:off x="814812" y="4153715"/>
            <a:ext cx="2486686" cy="923330"/>
          </a:xfrm>
          <a:prstGeom prst="rect">
            <a:avLst/>
          </a:prstGeom>
          <a:noFill/>
        </p:spPr>
        <p:txBody>
          <a:bodyPr wrap="square" rtlCol="0">
            <a:spAutoFit/>
          </a:bodyPr>
          <a:lstStyle/>
          <a:p>
            <a:pPr algn="r"/>
            <a:r>
              <a:rPr lang="en-US" dirty="0">
                <a:solidFill>
                  <a:schemeClr val="bg1"/>
                </a:solidFill>
              </a:rPr>
              <a:t>How much non-earmark funding is dedicated to the project?</a:t>
            </a:r>
          </a:p>
        </p:txBody>
      </p:sp>
      <p:sp>
        <p:nvSpPr>
          <p:cNvPr id="32" name="TextBox 31">
            <a:extLst>
              <a:ext uri="{FF2B5EF4-FFF2-40B4-BE49-F238E27FC236}">
                <a16:creationId xmlns:a16="http://schemas.microsoft.com/office/drawing/2014/main" id="{A0D4F96D-31C8-CAFC-C5C2-506FDBD664A2}"/>
              </a:ext>
            </a:extLst>
          </p:cNvPr>
          <p:cNvSpPr txBox="1"/>
          <p:nvPr/>
        </p:nvSpPr>
        <p:spPr>
          <a:xfrm>
            <a:off x="425302" y="1958906"/>
            <a:ext cx="2827912" cy="646331"/>
          </a:xfrm>
          <a:prstGeom prst="rect">
            <a:avLst/>
          </a:prstGeom>
          <a:noFill/>
        </p:spPr>
        <p:txBody>
          <a:bodyPr wrap="square" rtlCol="0">
            <a:spAutoFit/>
          </a:bodyPr>
          <a:lstStyle/>
          <a:p>
            <a:pPr algn="r"/>
            <a:r>
              <a:rPr lang="en-US" dirty="0">
                <a:solidFill>
                  <a:schemeClr val="bg1"/>
                </a:solidFill>
              </a:rPr>
              <a:t>How long will it take to spend the earmark funds?</a:t>
            </a:r>
          </a:p>
        </p:txBody>
      </p:sp>
    </p:spTree>
    <p:extLst>
      <p:ext uri="{BB962C8B-B14F-4D97-AF65-F5344CB8AC3E}">
        <p14:creationId xmlns:p14="http://schemas.microsoft.com/office/powerpoint/2010/main" val="282007404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83A5-848A-F439-796D-213CF2E582B9}"/>
              </a:ext>
            </a:extLst>
          </p:cNvPr>
          <p:cNvSpPr>
            <a:spLocks noGrp="1"/>
          </p:cNvSpPr>
          <p:nvPr>
            <p:ph type="title"/>
          </p:nvPr>
        </p:nvSpPr>
        <p:spPr>
          <a:xfrm>
            <a:off x="838200" y="153775"/>
            <a:ext cx="10515600" cy="1325563"/>
          </a:xfrm>
        </p:spPr>
        <p:txBody>
          <a:bodyPr/>
          <a:lstStyle/>
          <a:p>
            <a:pPr algn="ctr"/>
            <a:r>
              <a:rPr lang="en-US" dirty="0">
                <a:solidFill>
                  <a:schemeClr val="bg1"/>
                </a:solidFill>
              </a:rPr>
              <a:t>Tips for a Strong Application</a:t>
            </a:r>
          </a:p>
        </p:txBody>
      </p:sp>
      <p:grpSp>
        <p:nvGrpSpPr>
          <p:cNvPr id="7" name="Group 6">
            <a:extLst>
              <a:ext uri="{FF2B5EF4-FFF2-40B4-BE49-F238E27FC236}">
                <a16:creationId xmlns:a16="http://schemas.microsoft.com/office/drawing/2014/main" id="{0179AD4F-6D17-3D52-FC28-DC5209EA4A33}"/>
              </a:ext>
            </a:extLst>
          </p:cNvPr>
          <p:cNvGrpSpPr/>
          <p:nvPr/>
        </p:nvGrpSpPr>
        <p:grpSpPr>
          <a:xfrm>
            <a:off x="1871083" y="1560504"/>
            <a:ext cx="4085411" cy="1276690"/>
            <a:chOff x="5019187" y="2568014"/>
            <a:chExt cx="4423576" cy="1382367"/>
          </a:xfrm>
        </p:grpSpPr>
        <p:sp>
          <p:nvSpPr>
            <p:cNvPr id="8" name="Rectangle 7">
              <a:extLst>
                <a:ext uri="{FF2B5EF4-FFF2-40B4-BE49-F238E27FC236}">
                  <a16:creationId xmlns:a16="http://schemas.microsoft.com/office/drawing/2014/main" id="{3EBA8385-1F87-D466-734C-6DAA3D3F3715}"/>
                </a:ext>
              </a:extLst>
            </p:cNvPr>
            <p:cNvSpPr/>
            <p:nvPr/>
          </p:nvSpPr>
          <p:spPr>
            <a:xfrm>
              <a:off x="5019187" y="2568014"/>
              <a:ext cx="4423576" cy="1382367"/>
            </a:xfrm>
            <a:prstGeom prst="round2Diag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0210F8F3-2F3C-F674-64A9-B06D2AACB598}"/>
                </a:ext>
              </a:extLst>
            </p:cNvPr>
            <p:cNvSpPr txBox="1"/>
            <p:nvPr/>
          </p:nvSpPr>
          <p:spPr>
            <a:xfrm>
              <a:off x="5019187" y="2568014"/>
              <a:ext cx="4423576" cy="138236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6324" tIns="102870" rIns="102870" bIns="102870" numCol="1" spcCol="1270" anchor="ctr" anchorCtr="0">
              <a:noAutofit/>
            </a:bodyPr>
            <a:lstStyle/>
            <a:p>
              <a:pPr marL="0" lvl="0" indent="0" defTabSz="1200150">
                <a:lnSpc>
                  <a:spcPct val="90000"/>
                </a:lnSpc>
                <a:spcBef>
                  <a:spcPct val="0"/>
                </a:spcBef>
                <a:spcAft>
                  <a:spcPct val="35000"/>
                </a:spcAft>
                <a:buNone/>
              </a:pPr>
              <a:endParaRPr lang="en-US" sz="2700" kern="1200" dirty="0"/>
            </a:p>
          </p:txBody>
        </p:sp>
      </p:grpSp>
      <p:sp>
        <p:nvSpPr>
          <p:cNvPr id="11" name="TextBox 10">
            <a:extLst>
              <a:ext uri="{FF2B5EF4-FFF2-40B4-BE49-F238E27FC236}">
                <a16:creationId xmlns:a16="http://schemas.microsoft.com/office/drawing/2014/main" id="{6F46E43C-07DC-EBA1-3887-3797288DF605}"/>
              </a:ext>
            </a:extLst>
          </p:cNvPr>
          <p:cNvSpPr txBox="1"/>
          <p:nvPr/>
        </p:nvSpPr>
        <p:spPr>
          <a:xfrm>
            <a:off x="1942176" y="1737184"/>
            <a:ext cx="3943223" cy="923330"/>
          </a:xfrm>
          <a:prstGeom prst="rect">
            <a:avLst/>
          </a:prstGeom>
          <a:noFill/>
        </p:spPr>
        <p:txBody>
          <a:bodyPr wrap="square" rtlCol="0">
            <a:spAutoFit/>
          </a:bodyPr>
          <a:lstStyle/>
          <a:p>
            <a:pPr marL="0" lvl="0" indent="0" algn="ctr" defTabSz="1200150">
              <a:lnSpc>
                <a:spcPct val="90000"/>
              </a:lnSpc>
              <a:spcBef>
                <a:spcPct val="0"/>
              </a:spcBef>
              <a:spcAft>
                <a:spcPct val="35000"/>
              </a:spcAft>
              <a:buNone/>
            </a:pPr>
            <a:r>
              <a:rPr lang="en-US" sz="2000" dirty="0">
                <a:solidFill>
                  <a:schemeClr val="bg1"/>
                </a:solidFill>
              </a:rPr>
              <a:t>Reach out to both your Senate and House Delegation members to maximize our ability to support you</a:t>
            </a:r>
            <a:endParaRPr lang="en-US" sz="2000" kern="1200" dirty="0">
              <a:solidFill>
                <a:schemeClr val="bg1"/>
              </a:solidFill>
            </a:endParaRPr>
          </a:p>
        </p:txBody>
      </p:sp>
      <p:grpSp>
        <p:nvGrpSpPr>
          <p:cNvPr id="12" name="Group 11">
            <a:extLst>
              <a:ext uri="{FF2B5EF4-FFF2-40B4-BE49-F238E27FC236}">
                <a16:creationId xmlns:a16="http://schemas.microsoft.com/office/drawing/2014/main" id="{FFAEA899-B9E3-F924-A745-0366836F4B66}"/>
              </a:ext>
            </a:extLst>
          </p:cNvPr>
          <p:cNvGrpSpPr/>
          <p:nvPr/>
        </p:nvGrpSpPr>
        <p:grpSpPr>
          <a:xfrm>
            <a:off x="4720200" y="3104583"/>
            <a:ext cx="2672423" cy="1276690"/>
            <a:chOff x="5019187" y="2568014"/>
            <a:chExt cx="4423576" cy="1382367"/>
          </a:xfrm>
        </p:grpSpPr>
        <p:sp>
          <p:nvSpPr>
            <p:cNvPr id="13" name="Rectangle 7">
              <a:extLst>
                <a:ext uri="{FF2B5EF4-FFF2-40B4-BE49-F238E27FC236}">
                  <a16:creationId xmlns:a16="http://schemas.microsoft.com/office/drawing/2014/main" id="{21BDFBF5-6A50-7C59-3110-2B4431FDEBF4}"/>
                </a:ext>
              </a:extLst>
            </p:cNvPr>
            <p:cNvSpPr/>
            <p:nvPr/>
          </p:nvSpPr>
          <p:spPr>
            <a:xfrm>
              <a:off x="5019187" y="2568014"/>
              <a:ext cx="4423576" cy="1382367"/>
            </a:xfrm>
            <a:prstGeom prst="round2Diag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TextBox 13">
              <a:extLst>
                <a:ext uri="{FF2B5EF4-FFF2-40B4-BE49-F238E27FC236}">
                  <a16:creationId xmlns:a16="http://schemas.microsoft.com/office/drawing/2014/main" id="{630BB59B-0779-AD4D-201A-416E67523F81}"/>
                </a:ext>
              </a:extLst>
            </p:cNvPr>
            <p:cNvSpPr txBox="1"/>
            <p:nvPr/>
          </p:nvSpPr>
          <p:spPr>
            <a:xfrm>
              <a:off x="5019187" y="2568014"/>
              <a:ext cx="4423576" cy="138236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6324" tIns="102870" rIns="102870" bIns="102870" numCol="1" spcCol="1270" anchor="ctr" anchorCtr="0">
              <a:noAutofit/>
            </a:bodyPr>
            <a:lstStyle/>
            <a:p>
              <a:pPr marL="0" lvl="0" indent="0" defTabSz="1200150">
                <a:lnSpc>
                  <a:spcPct val="90000"/>
                </a:lnSpc>
                <a:spcBef>
                  <a:spcPct val="0"/>
                </a:spcBef>
                <a:spcAft>
                  <a:spcPct val="35000"/>
                </a:spcAft>
                <a:buNone/>
              </a:pPr>
              <a:endParaRPr lang="en-US" sz="2700" kern="1200" dirty="0"/>
            </a:p>
          </p:txBody>
        </p:sp>
      </p:grpSp>
      <p:sp>
        <p:nvSpPr>
          <p:cNvPr id="15" name="TextBox 14">
            <a:extLst>
              <a:ext uri="{FF2B5EF4-FFF2-40B4-BE49-F238E27FC236}">
                <a16:creationId xmlns:a16="http://schemas.microsoft.com/office/drawing/2014/main" id="{CB6ABFA2-FB56-BC34-F4E6-F47132E9AE85}"/>
              </a:ext>
            </a:extLst>
          </p:cNvPr>
          <p:cNvSpPr txBox="1"/>
          <p:nvPr/>
        </p:nvSpPr>
        <p:spPr>
          <a:xfrm>
            <a:off x="4799377" y="3281262"/>
            <a:ext cx="2593246" cy="923330"/>
          </a:xfrm>
          <a:prstGeom prst="rect">
            <a:avLst/>
          </a:prstGeom>
          <a:noFill/>
        </p:spPr>
        <p:txBody>
          <a:bodyPr wrap="square" rtlCol="0">
            <a:spAutoFit/>
          </a:bodyPr>
          <a:lstStyle/>
          <a:p>
            <a:pPr marL="0" lvl="0" indent="0" algn="ctr" defTabSz="1200150">
              <a:lnSpc>
                <a:spcPct val="90000"/>
              </a:lnSpc>
              <a:spcBef>
                <a:spcPct val="0"/>
              </a:spcBef>
              <a:spcAft>
                <a:spcPct val="35000"/>
              </a:spcAft>
              <a:buNone/>
            </a:pPr>
            <a:r>
              <a:rPr lang="en-US" sz="2000" dirty="0">
                <a:solidFill>
                  <a:schemeClr val="bg1"/>
                </a:solidFill>
              </a:rPr>
              <a:t>If requesting multiple projects, provide a ranked priority list</a:t>
            </a:r>
            <a:endParaRPr lang="en-US" sz="2000" kern="1200" dirty="0">
              <a:solidFill>
                <a:schemeClr val="bg1"/>
              </a:solidFill>
            </a:endParaRPr>
          </a:p>
        </p:txBody>
      </p:sp>
      <p:grpSp>
        <p:nvGrpSpPr>
          <p:cNvPr id="16" name="Group 15">
            <a:extLst>
              <a:ext uri="{FF2B5EF4-FFF2-40B4-BE49-F238E27FC236}">
                <a16:creationId xmlns:a16="http://schemas.microsoft.com/office/drawing/2014/main" id="{602A7D6B-78C4-7AB7-50BC-5692B1813847}"/>
              </a:ext>
            </a:extLst>
          </p:cNvPr>
          <p:cNvGrpSpPr/>
          <p:nvPr/>
        </p:nvGrpSpPr>
        <p:grpSpPr>
          <a:xfrm>
            <a:off x="1091084" y="4636759"/>
            <a:ext cx="2912107" cy="1276690"/>
            <a:chOff x="5019187" y="2568014"/>
            <a:chExt cx="4423576" cy="1382367"/>
          </a:xfrm>
        </p:grpSpPr>
        <p:sp>
          <p:nvSpPr>
            <p:cNvPr id="17" name="Rectangle 7">
              <a:extLst>
                <a:ext uri="{FF2B5EF4-FFF2-40B4-BE49-F238E27FC236}">
                  <a16:creationId xmlns:a16="http://schemas.microsoft.com/office/drawing/2014/main" id="{9B0EFB60-990E-2D17-C6A0-9A7AAE2C8E21}"/>
                </a:ext>
              </a:extLst>
            </p:cNvPr>
            <p:cNvSpPr/>
            <p:nvPr/>
          </p:nvSpPr>
          <p:spPr>
            <a:xfrm>
              <a:off x="5019187" y="2568014"/>
              <a:ext cx="4423576" cy="1382367"/>
            </a:xfrm>
            <a:prstGeom prst="round2Diag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TextBox 17">
              <a:extLst>
                <a:ext uri="{FF2B5EF4-FFF2-40B4-BE49-F238E27FC236}">
                  <a16:creationId xmlns:a16="http://schemas.microsoft.com/office/drawing/2014/main" id="{05C8534B-2DC4-FA17-8A56-F5444E2A9A65}"/>
                </a:ext>
              </a:extLst>
            </p:cNvPr>
            <p:cNvSpPr txBox="1"/>
            <p:nvPr/>
          </p:nvSpPr>
          <p:spPr>
            <a:xfrm>
              <a:off x="5019187" y="2568014"/>
              <a:ext cx="4423576" cy="138236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6324" tIns="102870" rIns="102870" bIns="102870" numCol="1" spcCol="1270" anchor="ctr" anchorCtr="0">
              <a:noAutofit/>
            </a:bodyPr>
            <a:lstStyle/>
            <a:p>
              <a:pPr marL="0" lvl="0" indent="0" defTabSz="1200150">
                <a:lnSpc>
                  <a:spcPct val="90000"/>
                </a:lnSpc>
                <a:spcBef>
                  <a:spcPct val="0"/>
                </a:spcBef>
                <a:spcAft>
                  <a:spcPct val="35000"/>
                </a:spcAft>
                <a:buNone/>
              </a:pPr>
              <a:endParaRPr lang="en-US" sz="2700" kern="1200" dirty="0"/>
            </a:p>
          </p:txBody>
        </p:sp>
      </p:grpSp>
      <p:sp>
        <p:nvSpPr>
          <p:cNvPr id="19" name="TextBox 18">
            <a:extLst>
              <a:ext uri="{FF2B5EF4-FFF2-40B4-BE49-F238E27FC236}">
                <a16:creationId xmlns:a16="http://schemas.microsoft.com/office/drawing/2014/main" id="{87C5BCF6-0FDA-68E2-F2C4-43CC5E02D1C4}"/>
              </a:ext>
            </a:extLst>
          </p:cNvPr>
          <p:cNvSpPr txBox="1"/>
          <p:nvPr/>
        </p:nvSpPr>
        <p:spPr>
          <a:xfrm>
            <a:off x="1189303" y="4697331"/>
            <a:ext cx="2715667" cy="1200329"/>
          </a:xfrm>
          <a:prstGeom prst="rect">
            <a:avLst/>
          </a:prstGeom>
          <a:noFill/>
        </p:spPr>
        <p:txBody>
          <a:bodyPr wrap="square" rtlCol="0">
            <a:spAutoFit/>
          </a:bodyPr>
          <a:lstStyle/>
          <a:p>
            <a:pPr marL="0" lvl="0" indent="0" algn="ctr" defTabSz="1200150">
              <a:lnSpc>
                <a:spcPct val="90000"/>
              </a:lnSpc>
              <a:spcBef>
                <a:spcPct val="0"/>
              </a:spcBef>
              <a:spcAft>
                <a:spcPct val="35000"/>
              </a:spcAft>
              <a:buNone/>
            </a:pPr>
            <a:r>
              <a:rPr lang="en-US" sz="2000" dirty="0">
                <a:solidFill>
                  <a:schemeClr val="bg1"/>
                </a:solidFill>
              </a:rPr>
              <a:t>Include any information on the scalability of your project, especially for large requests</a:t>
            </a:r>
            <a:endParaRPr lang="en-US" sz="2000" kern="1200" dirty="0">
              <a:solidFill>
                <a:schemeClr val="bg1"/>
              </a:solidFill>
            </a:endParaRPr>
          </a:p>
        </p:txBody>
      </p:sp>
      <p:grpSp>
        <p:nvGrpSpPr>
          <p:cNvPr id="20" name="Group 19">
            <a:extLst>
              <a:ext uri="{FF2B5EF4-FFF2-40B4-BE49-F238E27FC236}">
                <a16:creationId xmlns:a16="http://schemas.microsoft.com/office/drawing/2014/main" id="{B1AB0D1A-334E-5386-5946-F26BEE081978}"/>
              </a:ext>
            </a:extLst>
          </p:cNvPr>
          <p:cNvGrpSpPr/>
          <p:nvPr/>
        </p:nvGrpSpPr>
        <p:grpSpPr>
          <a:xfrm>
            <a:off x="6125578" y="1560958"/>
            <a:ext cx="3657601" cy="1276690"/>
            <a:chOff x="5019187" y="2568014"/>
            <a:chExt cx="4423576" cy="1382367"/>
          </a:xfrm>
        </p:grpSpPr>
        <p:sp>
          <p:nvSpPr>
            <p:cNvPr id="21" name="Rectangle 7">
              <a:extLst>
                <a:ext uri="{FF2B5EF4-FFF2-40B4-BE49-F238E27FC236}">
                  <a16:creationId xmlns:a16="http://schemas.microsoft.com/office/drawing/2014/main" id="{2510EEAC-67C2-FD2D-2985-33E2CB06D598}"/>
                </a:ext>
              </a:extLst>
            </p:cNvPr>
            <p:cNvSpPr/>
            <p:nvPr/>
          </p:nvSpPr>
          <p:spPr>
            <a:xfrm>
              <a:off x="5019187" y="2568014"/>
              <a:ext cx="4423576" cy="1382367"/>
            </a:xfrm>
            <a:prstGeom prst="round2Diag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TextBox 21">
              <a:extLst>
                <a:ext uri="{FF2B5EF4-FFF2-40B4-BE49-F238E27FC236}">
                  <a16:creationId xmlns:a16="http://schemas.microsoft.com/office/drawing/2014/main" id="{45719428-FF7C-4465-1C61-7A8E1EE780FE}"/>
                </a:ext>
              </a:extLst>
            </p:cNvPr>
            <p:cNvSpPr txBox="1"/>
            <p:nvPr/>
          </p:nvSpPr>
          <p:spPr>
            <a:xfrm>
              <a:off x="5019187" y="2568014"/>
              <a:ext cx="4423576" cy="138236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6324" tIns="102870" rIns="102870" bIns="102870" numCol="1" spcCol="1270" anchor="ctr" anchorCtr="0">
              <a:noAutofit/>
            </a:bodyPr>
            <a:lstStyle/>
            <a:p>
              <a:pPr marL="0" lvl="0" indent="0" defTabSz="1200150">
                <a:lnSpc>
                  <a:spcPct val="90000"/>
                </a:lnSpc>
                <a:spcBef>
                  <a:spcPct val="0"/>
                </a:spcBef>
                <a:spcAft>
                  <a:spcPct val="35000"/>
                </a:spcAft>
                <a:buNone/>
              </a:pPr>
              <a:endParaRPr lang="en-US" sz="2700" kern="1200" dirty="0"/>
            </a:p>
          </p:txBody>
        </p:sp>
      </p:grpSp>
      <p:sp>
        <p:nvSpPr>
          <p:cNvPr id="23" name="TextBox 22">
            <a:extLst>
              <a:ext uri="{FF2B5EF4-FFF2-40B4-BE49-F238E27FC236}">
                <a16:creationId xmlns:a16="http://schemas.microsoft.com/office/drawing/2014/main" id="{256CBC0F-C614-12D5-B742-2F1F91C50AEB}"/>
              </a:ext>
            </a:extLst>
          </p:cNvPr>
          <p:cNvSpPr txBox="1"/>
          <p:nvPr/>
        </p:nvSpPr>
        <p:spPr>
          <a:xfrm>
            <a:off x="6210118" y="1602507"/>
            <a:ext cx="3488520" cy="1200329"/>
          </a:xfrm>
          <a:prstGeom prst="rect">
            <a:avLst/>
          </a:prstGeom>
          <a:noFill/>
        </p:spPr>
        <p:txBody>
          <a:bodyPr wrap="square" rtlCol="0">
            <a:spAutoFit/>
          </a:bodyPr>
          <a:lstStyle/>
          <a:p>
            <a:pPr marL="0" lvl="0" indent="0" algn="ctr" defTabSz="1200150">
              <a:lnSpc>
                <a:spcPct val="90000"/>
              </a:lnSpc>
              <a:spcBef>
                <a:spcPct val="0"/>
              </a:spcBef>
              <a:spcAft>
                <a:spcPct val="35000"/>
              </a:spcAft>
              <a:buNone/>
            </a:pPr>
            <a:r>
              <a:rPr lang="en-US" sz="2000" kern="1200" dirty="0">
                <a:solidFill>
                  <a:schemeClr val="bg1"/>
                </a:solidFill>
              </a:rPr>
              <a:t>If seeking letters of support from state legislators, start early to avoid the </a:t>
            </a:r>
            <a:r>
              <a:rPr lang="en-US" sz="2000" dirty="0">
                <a:solidFill>
                  <a:schemeClr val="bg1"/>
                </a:solidFill>
              </a:rPr>
              <a:t>height of the General Assembly session</a:t>
            </a:r>
            <a:endParaRPr lang="en-US" sz="2000" kern="1200" dirty="0">
              <a:solidFill>
                <a:schemeClr val="bg1"/>
              </a:solidFill>
            </a:endParaRPr>
          </a:p>
        </p:txBody>
      </p:sp>
      <p:grpSp>
        <p:nvGrpSpPr>
          <p:cNvPr id="24" name="Group 23">
            <a:extLst>
              <a:ext uri="{FF2B5EF4-FFF2-40B4-BE49-F238E27FC236}">
                <a16:creationId xmlns:a16="http://schemas.microsoft.com/office/drawing/2014/main" id="{D0737058-004B-1B30-2C22-A0F59BDBC6BF}"/>
              </a:ext>
            </a:extLst>
          </p:cNvPr>
          <p:cNvGrpSpPr/>
          <p:nvPr/>
        </p:nvGrpSpPr>
        <p:grpSpPr>
          <a:xfrm>
            <a:off x="7598821" y="3096938"/>
            <a:ext cx="3908335" cy="1276690"/>
            <a:chOff x="5019187" y="2568014"/>
            <a:chExt cx="4423576" cy="1382367"/>
          </a:xfrm>
        </p:grpSpPr>
        <p:sp>
          <p:nvSpPr>
            <p:cNvPr id="25" name="Rectangle 7">
              <a:extLst>
                <a:ext uri="{FF2B5EF4-FFF2-40B4-BE49-F238E27FC236}">
                  <a16:creationId xmlns:a16="http://schemas.microsoft.com/office/drawing/2014/main" id="{91A08E4F-C134-7B52-302C-51BAAE6AC7AF}"/>
                </a:ext>
              </a:extLst>
            </p:cNvPr>
            <p:cNvSpPr/>
            <p:nvPr/>
          </p:nvSpPr>
          <p:spPr>
            <a:xfrm>
              <a:off x="5019187" y="2568014"/>
              <a:ext cx="4423576" cy="1382367"/>
            </a:xfrm>
            <a:prstGeom prst="round2Diag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TextBox 25">
              <a:extLst>
                <a:ext uri="{FF2B5EF4-FFF2-40B4-BE49-F238E27FC236}">
                  <a16:creationId xmlns:a16="http://schemas.microsoft.com/office/drawing/2014/main" id="{E8A934AA-355D-9F00-9E2C-829310769ED4}"/>
                </a:ext>
              </a:extLst>
            </p:cNvPr>
            <p:cNvSpPr txBox="1"/>
            <p:nvPr/>
          </p:nvSpPr>
          <p:spPr>
            <a:xfrm>
              <a:off x="5019187" y="2568014"/>
              <a:ext cx="4423576" cy="138236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6324" tIns="102870" rIns="102870" bIns="102870" numCol="1" spcCol="1270" anchor="ctr" anchorCtr="0">
              <a:noAutofit/>
            </a:bodyPr>
            <a:lstStyle/>
            <a:p>
              <a:pPr marL="0" lvl="0" indent="0" defTabSz="1200150">
                <a:lnSpc>
                  <a:spcPct val="90000"/>
                </a:lnSpc>
                <a:spcBef>
                  <a:spcPct val="0"/>
                </a:spcBef>
                <a:spcAft>
                  <a:spcPct val="35000"/>
                </a:spcAft>
                <a:buNone/>
              </a:pPr>
              <a:endParaRPr lang="en-US" sz="2700" kern="1200" dirty="0"/>
            </a:p>
          </p:txBody>
        </p:sp>
      </p:grpSp>
      <p:sp>
        <p:nvSpPr>
          <p:cNvPr id="27" name="TextBox 26">
            <a:extLst>
              <a:ext uri="{FF2B5EF4-FFF2-40B4-BE49-F238E27FC236}">
                <a16:creationId xmlns:a16="http://schemas.microsoft.com/office/drawing/2014/main" id="{B880DF02-E72F-75EF-522E-39F72BA55DDF}"/>
              </a:ext>
            </a:extLst>
          </p:cNvPr>
          <p:cNvSpPr txBox="1"/>
          <p:nvPr/>
        </p:nvSpPr>
        <p:spPr>
          <a:xfrm>
            <a:off x="7695290" y="3273617"/>
            <a:ext cx="3789186" cy="923330"/>
          </a:xfrm>
          <a:prstGeom prst="rect">
            <a:avLst/>
          </a:prstGeom>
          <a:noFill/>
        </p:spPr>
        <p:txBody>
          <a:bodyPr wrap="square" rtlCol="0">
            <a:spAutoFit/>
          </a:bodyPr>
          <a:lstStyle/>
          <a:p>
            <a:pPr marL="0" lvl="0" indent="0" algn="ctr" defTabSz="1200150">
              <a:lnSpc>
                <a:spcPct val="90000"/>
              </a:lnSpc>
              <a:spcBef>
                <a:spcPct val="0"/>
              </a:spcBef>
              <a:spcAft>
                <a:spcPct val="35000"/>
              </a:spcAft>
              <a:buNone/>
            </a:pPr>
            <a:r>
              <a:rPr lang="en-US" sz="2000" dirty="0">
                <a:solidFill>
                  <a:schemeClr val="bg1"/>
                </a:solidFill>
              </a:rPr>
              <a:t>Communicate with delegation staff throughout process, including project idea development</a:t>
            </a:r>
            <a:endParaRPr lang="en-US" sz="2000" kern="1200" dirty="0">
              <a:solidFill>
                <a:schemeClr val="bg1"/>
              </a:solidFill>
            </a:endParaRPr>
          </a:p>
        </p:txBody>
      </p:sp>
      <p:grpSp>
        <p:nvGrpSpPr>
          <p:cNvPr id="28" name="Group 27">
            <a:extLst>
              <a:ext uri="{FF2B5EF4-FFF2-40B4-BE49-F238E27FC236}">
                <a16:creationId xmlns:a16="http://schemas.microsoft.com/office/drawing/2014/main" id="{5ABD5562-E425-5C7A-1E61-014D68E13B61}"/>
              </a:ext>
            </a:extLst>
          </p:cNvPr>
          <p:cNvGrpSpPr/>
          <p:nvPr/>
        </p:nvGrpSpPr>
        <p:grpSpPr>
          <a:xfrm>
            <a:off x="4161623" y="4636893"/>
            <a:ext cx="3631955" cy="1276690"/>
            <a:chOff x="5019187" y="2568014"/>
            <a:chExt cx="4423576" cy="1382367"/>
          </a:xfrm>
        </p:grpSpPr>
        <p:sp>
          <p:nvSpPr>
            <p:cNvPr id="29" name="Rectangle 7">
              <a:extLst>
                <a:ext uri="{FF2B5EF4-FFF2-40B4-BE49-F238E27FC236}">
                  <a16:creationId xmlns:a16="http://schemas.microsoft.com/office/drawing/2014/main" id="{A284485D-8B99-FDA2-3D24-C39E405FA91D}"/>
                </a:ext>
              </a:extLst>
            </p:cNvPr>
            <p:cNvSpPr/>
            <p:nvPr/>
          </p:nvSpPr>
          <p:spPr>
            <a:xfrm>
              <a:off x="5019187" y="2568014"/>
              <a:ext cx="4423576" cy="1382367"/>
            </a:xfrm>
            <a:prstGeom prst="round2Diag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TextBox 29">
              <a:extLst>
                <a:ext uri="{FF2B5EF4-FFF2-40B4-BE49-F238E27FC236}">
                  <a16:creationId xmlns:a16="http://schemas.microsoft.com/office/drawing/2014/main" id="{94251E7F-0701-7DE1-EFB6-ABCB8ECD651F}"/>
                </a:ext>
              </a:extLst>
            </p:cNvPr>
            <p:cNvSpPr txBox="1"/>
            <p:nvPr/>
          </p:nvSpPr>
          <p:spPr>
            <a:xfrm>
              <a:off x="5019187" y="2568014"/>
              <a:ext cx="4423576" cy="138236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6324" tIns="102870" rIns="102870" bIns="102870" numCol="1" spcCol="1270" anchor="ctr" anchorCtr="0">
              <a:noAutofit/>
            </a:bodyPr>
            <a:lstStyle/>
            <a:p>
              <a:pPr marL="0" lvl="0" indent="0" defTabSz="1200150">
                <a:lnSpc>
                  <a:spcPct val="90000"/>
                </a:lnSpc>
                <a:spcBef>
                  <a:spcPct val="0"/>
                </a:spcBef>
                <a:spcAft>
                  <a:spcPct val="35000"/>
                </a:spcAft>
                <a:buNone/>
              </a:pPr>
              <a:endParaRPr lang="en-US" sz="2700" kern="1200" dirty="0"/>
            </a:p>
          </p:txBody>
        </p:sp>
      </p:grpSp>
      <p:sp>
        <p:nvSpPr>
          <p:cNvPr id="31" name="TextBox 30">
            <a:extLst>
              <a:ext uri="{FF2B5EF4-FFF2-40B4-BE49-F238E27FC236}">
                <a16:creationId xmlns:a16="http://schemas.microsoft.com/office/drawing/2014/main" id="{151EFD70-5072-82D7-3375-ECA37392A613}"/>
              </a:ext>
            </a:extLst>
          </p:cNvPr>
          <p:cNvSpPr txBox="1"/>
          <p:nvPr/>
        </p:nvSpPr>
        <p:spPr>
          <a:xfrm>
            <a:off x="4246162" y="4815966"/>
            <a:ext cx="3462875" cy="923330"/>
          </a:xfrm>
          <a:prstGeom prst="rect">
            <a:avLst/>
          </a:prstGeom>
          <a:noFill/>
        </p:spPr>
        <p:txBody>
          <a:bodyPr wrap="square" rtlCol="0">
            <a:spAutoFit/>
          </a:bodyPr>
          <a:lstStyle/>
          <a:p>
            <a:pPr marL="0" lvl="0" indent="0" algn="ctr" defTabSz="1200150">
              <a:lnSpc>
                <a:spcPct val="90000"/>
              </a:lnSpc>
              <a:spcBef>
                <a:spcPct val="0"/>
              </a:spcBef>
              <a:spcAft>
                <a:spcPct val="35000"/>
              </a:spcAft>
              <a:buNone/>
            </a:pPr>
            <a:r>
              <a:rPr lang="en-US" sz="2000" dirty="0">
                <a:solidFill>
                  <a:schemeClr val="bg1"/>
                </a:solidFill>
              </a:rPr>
              <a:t>If relevant, consider inviting field staff to visit your project to learn more about your needs</a:t>
            </a:r>
            <a:endParaRPr lang="en-US" sz="2000" kern="1200" dirty="0">
              <a:solidFill>
                <a:schemeClr val="bg1"/>
              </a:solidFill>
            </a:endParaRPr>
          </a:p>
        </p:txBody>
      </p:sp>
      <p:grpSp>
        <p:nvGrpSpPr>
          <p:cNvPr id="32" name="Group 31">
            <a:extLst>
              <a:ext uri="{FF2B5EF4-FFF2-40B4-BE49-F238E27FC236}">
                <a16:creationId xmlns:a16="http://schemas.microsoft.com/office/drawing/2014/main" id="{CF020F97-E9F0-482E-EB22-5B87D30EBB41}"/>
              </a:ext>
            </a:extLst>
          </p:cNvPr>
          <p:cNvGrpSpPr/>
          <p:nvPr/>
        </p:nvGrpSpPr>
        <p:grpSpPr>
          <a:xfrm>
            <a:off x="838200" y="3096938"/>
            <a:ext cx="3675802" cy="1276690"/>
            <a:chOff x="5019187" y="2568014"/>
            <a:chExt cx="4423576" cy="1382367"/>
          </a:xfrm>
        </p:grpSpPr>
        <p:sp>
          <p:nvSpPr>
            <p:cNvPr id="33" name="Rectangle 7">
              <a:extLst>
                <a:ext uri="{FF2B5EF4-FFF2-40B4-BE49-F238E27FC236}">
                  <a16:creationId xmlns:a16="http://schemas.microsoft.com/office/drawing/2014/main" id="{C8454063-029B-99AC-69AF-9C3B1EBB0B57}"/>
                </a:ext>
              </a:extLst>
            </p:cNvPr>
            <p:cNvSpPr/>
            <p:nvPr/>
          </p:nvSpPr>
          <p:spPr>
            <a:xfrm>
              <a:off x="5019187" y="2568014"/>
              <a:ext cx="4423576" cy="1382367"/>
            </a:xfrm>
            <a:prstGeom prst="round2Diag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4" name="TextBox 33">
              <a:extLst>
                <a:ext uri="{FF2B5EF4-FFF2-40B4-BE49-F238E27FC236}">
                  <a16:creationId xmlns:a16="http://schemas.microsoft.com/office/drawing/2014/main" id="{1FBA7BDB-BE17-9417-CD80-5FA5D3DB96D8}"/>
                </a:ext>
              </a:extLst>
            </p:cNvPr>
            <p:cNvSpPr txBox="1"/>
            <p:nvPr/>
          </p:nvSpPr>
          <p:spPr>
            <a:xfrm>
              <a:off x="5019187" y="2568014"/>
              <a:ext cx="4423576" cy="138236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6324" tIns="102870" rIns="102870" bIns="102870" numCol="1" spcCol="1270" anchor="ctr" anchorCtr="0">
              <a:noAutofit/>
            </a:bodyPr>
            <a:lstStyle/>
            <a:p>
              <a:pPr marL="0" lvl="0" indent="0" defTabSz="1200150">
                <a:lnSpc>
                  <a:spcPct val="90000"/>
                </a:lnSpc>
                <a:spcBef>
                  <a:spcPct val="0"/>
                </a:spcBef>
                <a:spcAft>
                  <a:spcPct val="35000"/>
                </a:spcAft>
                <a:buNone/>
              </a:pPr>
              <a:endParaRPr lang="en-US" sz="2700" kern="1200" dirty="0"/>
            </a:p>
          </p:txBody>
        </p:sp>
      </p:grpSp>
      <p:sp>
        <p:nvSpPr>
          <p:cNvPr id="35" name="TextBox 34">
            <a:extLst>
              <a:ext uri="{FF2B5EF4-FFF2-40B4-BE49-F238E27FC236}">
                <a16:creationId xmlns:a16="http://schemas.microsoft.com/office/drawing/2014/main" id="{8C9B2D8F-8299-3281-66E2-4F2C3C73B676}"/>
              </a:ext>
            </a:extLst>
          </p:cNvPr>
          <p:cNvSpPr txBox="1"/>
          <p:nvPr/>
        </p:nvSpPr>
        <p:spPr>
          <a:xfrm>
            <a:off x="914400" y="3273617"/>
            <a:ext cx="3480447" cy="923330"/>
          </a:xfrm>
          <a:prstGeom prst="rect">
            <a:avLst/>
          </a:prstGeom>
          <a:noFill/>
        </p:spPr>
        <p:txBody>
          <a:bodyPr wrap="square" rtlCol="0">
            <a:spAutoFit/>
          </a:bodyPr>
          <a:lstStyle/>
          <a:p>
            <a:pPr marL="0" lvl="0" indent="0" algn="ctr" defTabSz="1200150">
              <a:lnSpc>
                <a:spcPct val="90000"/>
              </a:lnSpc>
              <a:spcBef>
                <a:spcPct val="0"/>
              </a:spcBef>
              <a:spcAft>
                <a:spcPct val="35000"/>
              </a:spcAft>
              <a:buNone/>
            </a:pPr>
            <a:r>
              <a:rPr lang="en-US" sz="2000" dirty="0">
                <a:solidFill>
                  <a:schemeClr val="bg1"/>
                </a:solidFill>
              </a:rPr>
              <a:t>Explain clearly how your project advances equity and addresses unmet community needs</a:t>
            </a:r>
            <a:endParaRPr lang="en-US" sz="2000" kern="1200" dirty="0">
              <a:solidFill>
                <a:schemeClr val="bg1"/>
              </a:solidFill>
            </a:endParaRPr>
          </a:p>
        </p:txBody>
      </p:sp>
      <p:grpSp>
        <p:nvGrpSpPr>
          <p:cNvPr id="3" name="Group 2">
            <a:extLst>
              <a:ext uri="{FF2B5EF4-FFF2-40B4-BE49-F238E27FC236}">
                <a16:creationId xmlns:a16="http://schemas.microsoft.com/office/drawing/2014/main" id="{D5056BFE-2E74-6135-B805-5D07C619EBF0}"/>
              </a:ext>
            </a:extLst>
          </p:cNvPr>
          <p:cNvGrpSpPr/>
          <p:nvPr/>
        </p:nvGrpSpPr>
        <p:grpSpPr>
          <a:xfrm>
            <a:off x="7954379" y="4636893"/>
            <a:ext cx="3265744" cy="1276690"/>
            <a:chOff x="5019187" y="2568014"/>
            <a:chExt cx="4423576" cy="1382367"/>
          </a:xfrm>
        </p:grpSpPr>
        <p:sp>
          <p:nvSpPr>
            <p:cNvPr id="4" name="Rectangle 7">
              <a:extLst>
                <a:ext uri="{FF2B5EF4-FFF2-40B4-BE49-F238E27FC236}">
                  <a16:creationId xmlns:a16="http://schemas.microsoft.com/office/drawing/2014/main" id="{E6EAB518-7033-BEBD-ECFB-15FCE27F1242}"/>
                </a:ext>
              </a:extLst>
            </p:cNvPr>
            <p:cNvSpPr/>
            <p:nvPr/>
          </p:nvSpPr>
          <p:spPr>
            <a:xfrm>
              <a:off x="5019187" y="2568014"/>
              <a:ext cx="4423576" cy="1382367"/>
            </a:xfrm>
            <a:prstGeom prst="round2Diag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TextBox 4">
              <a:extLst>
                <a:ext uri="{FF2B5EF4-FFF2-40B4-BE49-F238E27FC236}">
                  <a16:creationId xmlns:a16="http://schemas.microsoft.com/office/drawing/2014/main" id="{27EABC63-E711-A531-FD71-2439BE087F70}"/>
                </a:ext>
              </a:extLst>
            </p:cNvPr>
            <p:cNvSpPr txBox="1"/>
            <p:nvPr/>
          </p:nvSpPr>
          <p:spPr>
            <a:xfrm>
              <a:off x="5019187" y="2568014"/>
              <a:ext cx="4423576" cy="138236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6324" tIns="102870" rIns="102870" bIns="102870" numCol="1" spcCol="1270" anchor="ctr" anchorCtr="0">
              <a:noAutofit/>
            </a:bodyPr>
            <a:lstStyle/>
            <a:p>
              <a:pPr marL="0" lvl="0" indent="0" defTabSz="1200150">
                <a:lnSpc>
                  <a:spcPct val="90000"/>
                </a:lnSpc>
                <a:spcBef>
                  <a:spcPct val="0"/>
                </a:spcBef>
                <a:spcAft>
                  <a:spcPct val="35000"/>
                </a:spcAft>
                <a:buNone/>
              </a:pPr>
              <a:endParaRPr lang="en-US" sz="2700" kern="1200" dirty="0"/>
            </a:p>
          </p:txBody>
        </p:sp>
      </p:grpSp>
      <p:sp>
        <p:nvSpPr>
          <p:cNvPr id="6" name="TextBox 5">
            <a:extLst>
              <a:ext uri="{FF2B5EF4-FFF2-40B4-BE49-F238E27FC236}">
                <a16:creationId xmlns:a16="http://schemas.microsoft.com/office/drawing/2014/main" id="{023C75D4-7A95-A509-6DA7-247BC4B425A2}"/>
              </a:ext>
            </a:extLst>
          </p:cNvPr>
          <p:cNvSpPr txBox="1"/>
          <p:nvPr/>
        </p:nvSpPr>
        <p:spPr>
          <a:xfrm>
            <a:off x="8065766" y="4674939"/>
            <a:ext cx="3042969" cy="1200329"/>
          </a:xfrm>
          <a:prstGeom prst="rect">
            <a:avLst/>
          </a:prstGeom>
          <a:noFill/>
        </p:spPr>
        <p:txBody>
          <a:bodyPr wrap="square" rtlCol="0">
            <a:spAutoFit/>
          </a:bodyPr>
          <a:lstStyle/>
          <a:p>
            <a:pPr marL="0" lvl="0" indent="0" algn="ctr" defTabSz="1200150">
              <a:lnSpc>
                <a:spcPct val="90000"/>
              </a:lnSpc>
              <a:spcBef>
                <a:spcPct val="0"/>
              </a:spcBef>
              <a:spcAft>
                <a:spcPct val="35000"/>
              </a:spcAft>
              <a:buNone/>
            </a:pPr>
            <a:r>
              <a:rPr lang="en-US" sz="2000" dirty="0">
                <a:solidFill>
                  <a:schemeClr val="bg1"/>
                </a:solidFill>
              </a:rPr>
              <a:t>Explain how your project will become self-sustaining without the need for further earmark funding</a:t>
            </a:r>
            <a:endParaRPr lang="en-US" sz="2000" kern="1200" dirty="0">
              <a:solidFill>
                <a:schemeClr val="bg1"/>
              </a:solidFill>
            </a:endParaRPr>
          </a:p>
        </p:txBody>
      </p:sp>
    </p:spTree>
    <p:extLst>
      <p:ext uri="{BB962C8B-B14F-4D97-AF65-F5344CB8AC3E}">
        <p14:creationId xmlns:p14="http://schemas.microsoft.com/office/powerpoint/2010/main" val="287792876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1F497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6351</TotalTime>
  <Words>1485</Words>
  <Application>Microsoft Office PowerPoint</Application>
  <PresentationFormat>Widescreen</PresentationFormat>
  <Paragraphs>178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FY25 Earmark  Informational Webinar </vt:lpstr>
      <vt:lpstr>What is an Earmark?</vt:lpstr>
      <vt:lpstr>PowerPoint Presentation</vt:lpstr>
      <vt:lpstr>FY25 Senate Earmark Consideration Timeline </vt:lpstr>
      <vt:lpstr>Earmark Project Categories – Nonprofits</vt:lpstr>
      <vt:lpstr>Earmark Project Categories – Nonprofits</vt:lpstr>
      <vt:lpstr>Previously funded projects can be found at:</vt:lpstr>
      <vt:lpstr>PowerPoint Presentation</vt:lpstr>
      <vt:lpstr>Tips for a Strong Application</vt:lpstr>
      <vt:lpstr>PowerPoint Presentation</vt:lpstr>
      <vt:lpstr>Sample Project &amp; Application: </vt:lpstr>
      <vt:lpstr>Cardin Staff by Region</vt:lpstr>
      <vt:lpstr>Van Hollen Staff by Region</vt:lpstr>
      <vt:lpstr>Questions?</vt:lpstr>
    </vt:vector>
  </TitlesOfParts>
  <Company>United States Senate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FY25 Earmark  Informational Webinar</dc:title>
  <dc:creator>Zhu, June (Cardin)</dc:creator>
  <cp:lastModifiedBy>Zhu, June (Cardin)</cp:lastModifiedBy>
  <cp:revision>66</cp:revision>
  <cp:lastPrinted>2024-01-24T20:47:16Z</cp:lastPrinted>
  <dcterms:created xsi:type="dcterms:W3CDTF">2023-10-18T16:00:47Z</dcterms:created>
  <dcterms:modified xsi:type="dcterms:W3CDTF">2024-01-24T21:53:53Z</dcterms:modified>
</cp:coreProperties>
</file>